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90"/>
    <p:restoredTop sz="94653" autoAdjust="0"/>
  </p:normalViewPr>
  <p:slideViewPr>
    <p:cSldViewPr>
      <p:cViewPr varScale="1">
        <p:scale>
          <a:sx n="87" d="100"/>
          <a:sy n="87" d="100"/>
        </p:scale>
        <p:origin x="152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2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E33CF-03D2-D845-9B66-54C183F57706}" type="datetimeFigureOut">
              <a:rPr lang="en-US" smtClean="0"/>
              <a:t>2/1/22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3E3F1-998E-B844-BAD5-044FB21D9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824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D456A-16B3-4F42-BA03-71460D57CD9B}" type="datetimeFigureOut">
              <a:rPr lang="en-US" smtClean="0"/>
              <a:t>2/1/22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7379E-8C79-4604-8348-0A0E20143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114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A272-B6C1-4E48-86F0-6C7444639983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0D09-82E4-EE43-BFE6-B18579467EA1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DD94-F764-5F40-972D-3C0E93D5626B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031-9569-8145-B561-C60B2B040D50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8B3F-4022-2C49-A661-2419051C5B86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3F4A0-3335-9F4F-8D37-C6441CE065F1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E245C-807E-BD42-92A0-8AFB59B09CB5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A583-F39A-B14C-9229-557053239F88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EDCBF-8BBA-A845-A69C-7248DAC6C6B2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588D5-F09C-5F42-9CBE-BB77FBDF424A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88239-A63A-8048-AE18-2AA0D3A4A4E8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qaiser.abbas@uos.edu.p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ic.javatpoint.com/src/mail/mailactivation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ic.javatpoint.com/src/mail/mailactivation.zi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Enterprise Application Development With Java 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Dr. Qaiser Abbas</a:t>
            </a:r>
          </a:p>
          <a:p>
            <a:r>
              <a:rPr lang="en-US" dirty="0"/>
              <a:t>Department of Computer Science &amp; IT, </a:t>
            </a:r>
          </a:p>
          <a:p>
            <a:r>
              <a:rPr lang="en-US" dirty="0"/>
              <a:t>University of Sargodha</a:t>
            </a:r>
          </a:p>
          <a:p>
            <a:r>
              <a:rPr lang="en-US" dirty="0">
                <a:hlinkClick r:id="rId2"/>
              </a:rPr>
              <a:t>qaiser.abbas@uos.edu.pk</a:t>
            </a:r>
            <a:endParaRPr lang="en-US" dirty="0"/>
          </a:p>
          <a:p>
            <a:r>
              <a:rPr lang="en-US" dirty="0"/>
              <a:t>Content adopted: </a:t>
            </a:r>
            <a:r>
              <a:rPr lang="en-US" dirty="0" err="1"/>
              <a:t>www.javatpoint.com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4261-F0AE-F040-B763-8912A9D7B3E8}" type="datetime2">
              <a:rPr lang="en-US" smtClean="0"/>
              <a:t>Tuesday, February 1, 2022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25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Example of deleting email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As you can see in the above example, we are able to delete the email from the user mailbox. Now run this program by : 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C4D7F36-CE3E-3749-B02F-80CE12E6E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938583"/>
              </p:ext>
            </p:extLst>
          </p:nvPr>
        </p:nvGraphicFramePr>
        <p:xfrm>
          <a:off x="952500" y="3429000"/>
          <a:ext cx="7239000" cy="109728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345972">
                  <a:extLst>
                    <a:ext uri="{9D8B030D-6E8A-4147-A177-3AD203B41FA5}">
                      <a16:colId xmlns:a16="http://schemas.microsoft.com/office/drawing/2014/main" val="4251468739"/>
                    </a:ext>
                  </a:extLst>
                </a:gridCol>
                <a:gridCol w="4893028">
                  <a:extLst>
                    <a:ext uri="{9D8B030D-6E8A-4147-A177-3AD203B41FA5}">
                      <a16:colId xmlns:a16="http://schemas.microsoft.com/office/drawing/2014/main" val="26842166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/>
                        <a:t>Load the jar file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c:\&gt; </a:t>
                      </a:r>
                      <a:r>
                        <a:rPr lang="en-GB" b="1"/>
                        <a:t>set classpath=mail.jar;activation.jar;.;</a:t>
                      </a:r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27262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compile the source file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c:\&gt; </a:t>
                      </a:r>
                      <a:r>
                        <a:rPr lang="en-GB" b="1"/>
                        <a:t>javac DeleteMail.java</a:t>
                      </a:r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96078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run by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c:\&gt; </a:t>
                      </a:r>
                      <a:r>
                        <a:rPr lang="en-GB" b="1" dirty="0"/>
                        <a:t>java </a:t>
                      </a:r>
                      <a:r>
                        <a:rPr lang="en-GB" b="1" dirty="0" err="1"/>
                        <a:t>DeleteMail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4093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9933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Forwarding email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We can forward the received mail to someone else as we send emails. There are many </a:t>
            </a:r>
            <a:r>
              <a:rPr lang="en-GB" dirty="0" err="1"/>
              <a:t>javamail</a:t>
            </a:r>
            <a:r>
              <a:rPr lang="en-GB" dirty="0"/>
              <a:t> classes that are used to forward the messages to the destination resource.</a:t>
            </a:r>
          </a:p>
          <a:p>
            <a:r>
              <a:rPr lang="en-GB" dirty="0"/>
              <a:t>For better understanding of this example, learn the steps of sending email using </a:t>
            </a:r>
            <a:r>
              <a:rPr lang="en-GB" dirty="0" err="1"/>
              <a:t>JavaMail</a:t>
            </a:r>
            <a:r>
              <a:rPr lang="en-GB" dirty="0"/>
              <a:t> API first.</a:t>
            </a:r>
          </a:p>
          <a:p>
            <a:r>
              <a:rPr lang="en-GB" dirty="0"/>
              <a:t>For receiving or sending the email using </a:t>
            </a:r>
            <a:r>
              <a:rPr lang="en-GB" dirty="0" err="1"/>
              <a:t>JavaMail</a:t>
            </a:r>
            <a:r>
              <a:rPr lang="en-GB" dirty="0"/>
              <a:t> API, you need to load the two jar files: </a:t>
            </a:r>
          </a:p>
          <a:p>
            <a:pPr lvl="1"/>
            <a:r>
              <a:rPr lang="en-GB" b="1" dirty="0" err="1"/>
              <a:t>mail.jar</a:t>
            </a:r>
            <a:endParaRPr lang="en-GB" dirty="0"/>
          </a:p>
          <a:p>
            <a:pPr lvl="1"/>
            <a:r>
              <a:rPr lang="en-GB" b="1" dirty="0" err="1"/>
              <a:t>activation.jar</a:t>
            </a:r>
            <a:endParaRPr lang="en-GB" dirty="0"/>
          </a:p>
          <a:p>
            <a:r>
              <a:rPr lang="en-GB" dirty="0">
                <a:hlinkClick r:id="rId2"/>
              </a:rPr>
              <a:t>download these jar files</a:t>
            </a:r>
            <a:r>
              <a:rPr lang="en-GB" dirty="0"/>
              <a:t> (or) go to the Oracle site to download the latest version.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35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forwarding email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/>
              <a:t>import </a:t>
            </a:r>
            <a:r>
              <a:rPr lang="en-GB" dirty="0" err="1"/>
              <a:t>java.util</a:t>
            </a:r>
            <a:r>
              <a:rPr lang="en-GB" dirty="0"/>
              <a:t>.*;  import </a:t>
            </a:r>
            <a:r>
              <a:rPr lang="en-GB" dirty="0" err="1"/>
              <a:t>javax.mail</a:t>
            </a:r>
            <a:r>
              <a:rPr lang="en-GB" dirty="0"/>
              <a:t>.*;  import </a:t>
            </a:r>
            <a:r>
              <a:rPr lang="en-GB" dirty="0" err="1"/>
              <a:t>javax.mail.internet</a:t>
            </a:r>
            <a:r>
              <a:rPr lang="en-GB" dirty="0"/>
              <a:t>.*;    public class </a:t>
            </a:r>
            <a:r>
              <a:rPr lang="en-GB" dirty="0" err="1"/>
              <a:t>ForwardMail</a:t>
            </a:r>
            <a:r>
              <a:rPr lang="en-GB" dirty="0"/>
              <a:t>{   public static void main(String[] </a:t>
            </a:r>
            <a:r>
              <a:rPr lang="en-GB" dirty="0" err="1"/>
              <a:t>args</a:t>
            </a:r>
            <a:r>
              <a:rPr lang="en-GB" dirty="0"/>
              <a:t>)throws Exception {    final String user="</a:t>
            </a:r>
            <a:r>
              <a:rPr lang="en-GB" dirty="0" err="1"/>
              <a:t>sonoojaiswal@javatpoint.com</a:t>
            </a:r>
            <a:r>
              <a:rPr lang="en-GB" dirty="0"/>
              <a:t>";//change accordingly    final String password="</a:t>
            </a:r>
            <a:r>
              <a:rPr lang="en-GB" dirty="0" err="1"/>
              <a:t>xxxxx</a:t>
            </a:r>
            <a:r>
              <a:rPr lang="en-GB" dirty="0"/>
              <a:t>";//change accordingly        //get the session object    Properties props = new Properties();    </a:t>
            </a:r>
            <a:r>
              <a:rPr lang="en-GB" dirty="0" err="1"/>
              <a:t>props.put</a:t>
            </a:r>
            <a:r>
              <a:rPr lang="en-GB" dirty="0"/>
              <a:t>("</a:t>
            </a:r>
            <a:r>
              <a:rPr lang="en-GB" dirty="0" err="1"/>
              <a:t>mail.smtp.host</a:t>
            </a:r>
            <a:r>
              <a:rPr lang="en-GB" dirty="0"/>
              <a:t>", "</a:t>
            </a:r>
            <a:r>
              <a:rPr lang="en-GB" dirty="0" err="1"/>
              <a:t>mail.javatpoint.com</a:t>
            </a:r>
            <a:r>
              <a:rPr lang="en-GB" dirty="0"/>
              <a:t>");    </a:t>
            </a:r>
            <a:r>
              <a:rPr lang="en-GB" dirty="0" err="1"/>
              <a:t>props.put</a:t>
            </a:r>
            <a:r>
              <a:rPr lang="en-GB" dirty="0"/>
              <a:t>("</a:t>
            </a:r>
            <a:r>
              <a:rPr lang="en-GB" dirty="0" err="1"/>
              <a:t>mail.smtp.auth</a:t>
            </a:r>
            <a:r>
              <a:rPr lang="en-GB" dirty="0"/>
              <a:t>", "true");      Session session = </a:t>
            </a:r>
            <a:r>
              <a:rPr lang="en-GB" dirty="0" err="1"/>
              <a:t>Session.getDefaultInstance</a:t>
            </a:r>
            <a:r>
              <a:rPr lang="en-GB" dirty="0"/>
              <a:t>(props,      new </a:t>
            </a:r>
            <a:r>
              <a:rPr lang="en-GB" dirty="0" err="1"/>
              <a:t>javax.mail.Authenticator</a:t>
            </a:r>
            <a:r>
              <a:rPr lang="en-GB" dirty="0"/>
              <a:t>() {      protected </a:t>
            </a:r>
            <a:r>
              <a:rPr lang="en-GB" dirty="0" err="1"/>
              <a:t>PasswordAuthentication</a:t>
            </a:r>
            <a:r>
              <a:rPr lang="en-GB" dirty="0"/>
              <a:t> </a:t>
            </a:r>
            <a:r>
              <a:rPr lang="en-GB" dirty="0" err="1"/>
              <a:t>getPasswordAuthentication</a:t>
            </a:r>
            <a:r>
              <a:rPr lang="en-GB" dirty="0"/>
              <a:t>() {          return new </a:t>
            </a:r>
            <a:r>
              <a:rPr lang="en-GB" dirty="0" err="1"/>
              <a:t>PasswordAuthentication</a:t>
            </a:r>
            <a:r>
              <a:rPr lang="en-GB" dirty="0"/>
              <a:t>(</a:t>
            </a:r>
            <a:r>
              <a:rPr lang="en-GB" dirty="0" err="1"/>
              <a:t>user,password</a:t>
            </a:r>
            <a:r>
              <a:rPr lang="en-GB" dirty="0"/>
              <a:t>);      }    });                 // Get a Store object and connect to the current host     Store store = </a:t>
            </a:r>
            <a:r>
              <a:rPr lang="en-GB" dirty="0" err="1"/>
              <a:t>session.getStore</a:t>
            </a:r>
            <a:r>
              <a:rPr lang="en-GB" dirty="0"/>
              <a:t>("pop3");    </a:t>
            </a:r>
            <a:r>
              <a:rPr lang="en-GB" dirty="0" err="1"/>
              <a:t>store.connect</a:t>
            </a:r>
            <a:r>
              <a:rPr lang="en-GB" dirty="0"/>
              <a:t>("mail.javatpoint.com",</a:t>
            </a:r>
            <a:r>
              <a:rPr lang="en-GB" dirty="0" err="1"/>
              <a:t>user,password</a:t>
            </a:r>
            <a:r>
              <a:rPr lang="en-GB" dirty="0"/>
              <a:t>);      //Create a Folder object and open the folder    Folder folder = </a:t>
            </a:r>
            <a:r>
              <a:rPr lang="en-GB" dirty="0" err="1"/>
              <a:t>store.getFolder</a:t>
            </a:r>
            <a:r>
              <a:rPr lang="en-GB" dirty="0"/>
              <a:t>("inbox");    </a:t>
            </a:r>
            <a:r>
              <a:rPr lang="en-GB" dirty="0" err="1"/>
              <a:t>folder.open</a:t>
            </a:r>
            <a:r>
              <a:rPr lang="en-GB" dirty="0"/>
              <a:t>(</a:t>
            </a:r>
            <a:r>
              <a:rPr lang="en-GB" dirty="0" err="1"/>
              <a:t>Folder.READ_ONLY</a:t>
            </a:r>
            <a:r>
              <a:rPr lang="en-GB" dirty="0"/>
              <a:t>);        Message message = </a:t>
            </a:r>
            <a:r>
              <a:rPr lang="en-GB" dirty="0" err="1"/>
              <a:t>folder.getMessage</a:t>
            </a:r>
            <a:r>
              <a:rPr lang="en-GB" dirty="0"/>
              <a:t>(1);      // Get all the information from the message    String from = </a:t>
            </a:r>
            <a:r>
              <a:rPr lang="en-GB" dirty="0" err="1"/>
              <a:t>InternetAddress.toString</a:t>
            </a:r>
            <a:r>
              <a:rPr lang="en-GB" dirty="0"/>
              <a:t>(</a:t>
            </a:r>
            <a:r>
              <a:rPr lang="en-GB" dirty="0" err="1"/>
              <a:t>message.getFrom</a:t>
            </a:r>
            <a:r>
              <a:rPr lang="en-GB" dirty="0"/>
              <a:t>());    if (from != null) {    </a:t>
            </a:r>
            <a:r>
              <a:rPr lang="en-GB" dirty="0" err="1"/>
              <a:t>System.out.println</a:t>
            </a:r>
            <a:r>
              <a:rPr lang="en-GB" dirty="0"/>
              <a:t>("From: " + from);    }    String </a:t>
            </a:r>
            <a:r>
              <a:rPr lang="en-GB" dirty="0" err="1"/>
              <a:t>replyTo</a:t>
            </a:r>
            <a:r>
              <a:rPr lang="en-GB" dirty="0"/>
              <a:t> = </a:t>
            </a:r>
            <a:r>
              <a:rPr lang="en-GB" dirty="0" err="1"/>
              <a:t>InternetAddress.toString</a:t>
            </a:r>
            <a:r>
              <a:rPr lang="en-GB" dirty="0"/>
              <a:t>(    </a:t>
            </a:r>
            <a:r>
              <a:rPr lang="en-GB" dirty="0" err="1"/>
              <a:t>message.getReplyTo</a:t>
            </a:r>
            <a:r>
              <a:rPr lang="en-GB" dirty="0"/>
              <a:t>());    if (</a:t>
            </a:r>
            <a:r>
              <a:rPr lang="en-GB" dirty="0" err="1"/>
              <a:t>replyTo</a:t>
            </a:r>
            <a:r>
              <a:rPr lang="en-GB" dirty="0"/>
              <a:t> != null) {    </a:t>
            </a:r>
            <a:r>
              <a:rPr lang="en-GB" dirty="0" err="1"/>
              <a:t>System.out.println</a:t>
            </a:r>
            <a:r>
              <a:rPr lang="en-GB" dirty="0"/>
              <a:t>("Reply-to: " + </a:t>
            </a:r>
            <a:r>
              <a:rPr lang="en-GB" dirty="0" err="1"/>
              <a:t>replyTo</a:t>
            </a:r>
            <a:r>
              <a:rPr lang="en-GB" dirty="0"/>
              <a:t>);    }    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42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forwarding email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String to = </a:t>
            </a:r>
            <a:r>
              <a:rPr lang="en-GB" dirty="0" err="1"/>
              <a:t>InternetAddress.toString</a:t>
            </a:r>
            <a:r>
              <a:rPr lang="en-GB" dirty="0"/>
              <a:t>(    </a:t>
            </a:r>
            <a:r>
              <a:rPr lang="en-GB" dirty="0" err="1"/>
              <a:t>message.getRecipients</a:t>
            </a:r>
            <a:r>
              <a:rPr lang="en-GB" dirty="0"/>
              <a:t>(</a:t>
            </a:r>
            <a:r>
              <a:rPr lang="en-GB" dirty="0" err="1"/>
              <a:t>Message.RecipientType.TO</a:t>
            </a:r>
            <a:r>
              <a:rPr lang="en-GB" dirty="0"/>
              <a:t>));    if (to != null) {    </a:t>
            </a:r>
            <a:r>
              <a:rPr lang="en-GB" dirty="0" err="1"/>
              <a:t>System.out.println</a:t>
            </a:r>
            <a:r>
              <a:rPr lang="en-GB" dirty="0"/>
              <a:t>("To: " + to);    }      String subject = </a:t>
            </a:r>
            <a:r>
              <a:rPr lang="en-GB" dirty="0" err="1"/>
              <a:t>message.getSubject</a:t>
            </a:r>
            <a:r>
              <a:rPr lang="en-GB" dirty="0"/>
              <a:t>();    if (subject != null) {    </a:t>
            </a:r>
            <a:r>
              <a:rPr lang="en-GB" dirty="0" err="1"/>
              <a:t>System.out.println</a:t>
            </a:r>
            <a:r>
              <a:rPr lang="en-GB" dirty="0"/>
              <a:t>("Subject: " + subject);    }    Date sent = </a:t>
            </a:r>
            <a:r>
              <a:rPr lang="en-GB" dirty="0" err="1"/>
              <a:t>message.getSentDate</a:t>
            </a:r>
            <a:r>
              <a:rPr lang="en-GB" dirty="0"/>
              <a:t>();    if (sent != null) {    </a:t>
            </a:r>
            <a:r>
              <a:rPr lang="en-GB" dirty="0" err="1"/>
              <a:t>System.out.println</a:t>
            </a:r>
            <a:r>
              <a:rPr lang="en-GB" dirty="0"/>
              <a:t>("Sent: " + sent);    }    </a:t>
            </a:r>
            <a:r>
              <a:rPr lang="en-GB" dirty="0" err="1"/>
              <a:t>System.out.println</a:t>
            </a:r>
            <a:r>
              <a:rPr lang="en-GB" dirty="0"/>
              <a:t>(</a:t>
            </a:r>
            <a:r>
              <a:rPr lang="en-GB" dirty="0" err="1"/>
              <a:t>message.getContent</a:t>
            </a:r>
            <a:r>
              <a:rPr lang="en-GB" dirty="0"/>
              <a:t>());      // compose the message to forward    Message message2 = new </a:t>
            </a:r>
            <a:r>
              <a:rPr lang="en-GB" dirty="0" err="1"/>
              <a:t>MimeMessage</a:t>
            </a:r>
            <a:r>
              <a:rPr lang="en-GB" dirty="0"/>
              <a:t>(session);    message2.setSubject("</a:t>
            </a:r>
            <a:r>
              <a:rPr lang="en-GB" dirty="0" err="1"/>
              <a:t>Fwd</a:t>
            </a:r>
            <a:r>
              <a:rPr lang="en-GB" dirty="0"/>
              <a:t>: " + </a:t>
            </a:r>
            <a:r>
              <a:rPr lang="en-GB" dirty="0" err="1"/>
              <a:t>message.getSubject</a:t>
            </a:r>
            <a:r>
              <a:rPr lang="en-GB" dirty="0"/>
              <a:t>());    message2.setFrom(new </a:t>
            </a:r>
            <a:r>
              <a:rPr lang="en-GB" dirty="0" err="1"/>
              <a:t>InternetAddress</a:t>
            </a:r>
            <a:r>
              <a:rPr lang="en-GB" dirty="0"/>
              <a:t>(from));    message2.addRecipient(</a:t>
            </a:r>
            <a:r>
              <a:rPr lang="en-GB" dirty="0" err="1"/>
              <a:t>Message.RecipientType.TO</a:t>
            </a:r>
            <a:r>
              <a:rPr lang="en-GB" dirty="0"/>
              <a:t>,    new </a:t>
            </a:r>
            <a:r>
              <a:rPr lang="en-GB" dirty="0" err="1"/>
              <a:t>InternetAddress</a:t>
            </a:r>
            <a:r>
              <a:rPr lang="en-GB" dirty="0"/>
              <a:t>(to));      // Create your new message part    </a:t>
            </a:r>
            <a:r>
              <a:rPr lang="en-GB" dirty="0" err="1"/>
              <a:t>BodyPart</a:t>
            </a:r>
            <a:r>
              <a:rPr lang="en-GB" dirty="0"/>
              <a:t> </a:t>
            </a:r>
            <a:r>
              <a:rPr lang="en-GB" dirty="0" err="1"/>
              <a:t>messageBodyPart</a:t>
            </a:r>
            <a:r>
              <a:rPr lang="en-GB" dirty="0"/>
              <a:t> = new </a:t>
            </a:r>
            <a:r>
              <a:rPr lang="en-GB" dirty="0" err="1"/>
              <a:t>MimeBodyPart</a:t>
            </a:r>
            <a:r>
              <a:rPr lang="en-GB" dirty="0"/>
              <a:t>();    </a:t>
            </a:r>
            <a:r>
              <a:rPr lang="en-GB" dirty="0" err="1"/>
              <a:t>messageBodyPart.setText</a:t>
            </a:r>
            <a:r>
              <a:rPr lang="en-GB" dirty="0"/>
              <a:t>("</a:t>
            </a:r>
            <a:r>
              <a:rPr lang="en-GB" dirty="0" err="1"/>
              <a:t>Oiginal</a:t>
            </a:r>
            <a:r>
              <a:rPr lang="en-GB" dirty="0"/>
              <a:t> message:\n\n");      // Create a multi-part to combine the parts    Multipart multipart = new </a:t>
            </a:r>
            <a:r>
              <a:rPr lang="en-GB" dirty="0" err="1"/>
              <a:t>MimeMultipart</a:t>
            </a:r>
            <a:r>
              <a:rPr lang="en-GB" dirty="0"/>
              <a:t>();    </a:t>
            </a:r>
            <a:r>
              <a:rPr lang="en-GB" dirty="0" err="1"/>
              <a:t>multipart.addBodyPart</a:t>
            </a:r>
            <a:r>
              <a:rPr lang="en-GB" dirty="0"/>
              <a:t>(</a:t>
            </a:r>
            <a:r>
              <a:rPr lang="en-GB" dirty="0" err="1"/>
              <a:t>messageBodyPart</a:t>
            </a:r>
            <a:r>
              <a:rPr lang="en-GB" dirty="0"/>
              <a:t>);      // Create and fill part for the forwarded content    </a:t>
            </a:r>
            <a:r>
              <a:rPr lang="en-GB" dirty="0" err="1"/>
              <a:t>messageBodyPart</a:t>
            </a:r>
            <a:r>
              <a:rPr lang="en-GB" dirty="0"/>
              <a:t> = new </a:t>
            </a:r>
            <a:r>
              <a:rPr lang="en-GB" dirty="0" err="1"/>
              <a:t>MimeBodyPart</a:t>
            </a:r>
            <a:r>
              <a:rPr lang="en-GB" dirty="0"/>
              <a:t>();    </a:t>
            </a:r>
            <a:r>
              <a:rPr lang="en-GB" dirty="0" err="1"/>
              <a:t>messageBodyPart.setDataHandler</a:t>
            </a:r>
            <a:r>
              <a:rPr lang="en-GB" dirty="0"/>
              <a:t>(</a:t>
            </a:r>
            <a:r>
              <a:rPr lang="en-GB" dirty="0" err="1"/>
              <a:t>message.getDataHandler</a:t>
            </a:r>
            <a:r>
              <a:rPr lang="en-GB" dirty="0"/>
              <a:t>());      // Add part to multi part    </a:t>
            </a:r>
            <a:r>
              <a:rPr lang="en-GB" dirty="0" err="1"/>
              <a:t>multipart.addBodyPart</a:t>
            </a:r>
            <a:r>
              <a:rPr lang="en-GB" dirty="0"/>
              <a:t>(</a:t>
            </a:r>
            <a:r>
              <a:rPr lang="en-GB" dirty="0" err="1"/>
              <a:t>messageBodyPart</a:t>
            </a:r>
            <a:r>
              <a:rPr lang="en-GB" dirty="0"/>
              <a:t>);      // Associate multi-part with message    message2.setContent(multipart);      // Send message    </a:t>
            </a:r>
            <a:r>
              <a:rPr lang="en-GB" dirty="0" err="1"/>
              <a:t>Transport.send</a:t>
            </a:r>
            <a:r>
              <a:rPr lang="en-GB" dirty="0"/>
              <a:t>(message2);      </a:t>
            </a:r>
            <a:r>
              <a:rPr lang="en-GB" dirty="0" err="1"/>
              <a:t>System.out.println</a:t>
            </a:r>
            <a:r>
              <a:rPr lang="en-GB" dirty="0"/>
              <a:t>("message forwarded ....");    }  }       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61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forwarding email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As you can see in the above example, we are able to forward the email to the destination resource. Now run this program by : 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F4B5F7C-182F-6045-8B37-0F8ED3B05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675388"/>
              </p:ext>
            </p:extLst>
          </p:nvPr>
        </p:nvGraphicFramePr>
        <p:xfrm>
          <a:off x="1143000" y="3421626"/>
          <a:ext cx="7162800" cy="13716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254956">
                  <a:extLst>
                    <a:ext uri="{9D8B030D-6E8A-4147-A177-3AD203B41FA5}">
                      <a16:colId xmlns:a16="http://schemas.microsoft.com/office/drawing/2014/main" val="2282337569"/>
                    </a:ext>
                  </a:extLst>
                </a:gridCol>
                <a:gridCol w="4907844">
                  <a:extLst>
                    <a:ext uri="{9D8B030D-6E8A-4147-A177-3AD203B41FA5}">
                      <a16:colId xmlns:a16="http://schemas.microsoft.com/office/drawing/2014/main" val="25899896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/>
                        <a:t>Load the jar file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c:\&gt; </a:t>
                      </a:r>
                      <a:r>
                        <a:rPr lang="en-GB" b="1"/>
                        <a:t>set classpath=mail.jar;activation.jar;.;</a:t>
                      </a:r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2449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compile the source file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c:\&gt; </a:t>
                      </a:r>
                      <a:r>
                        <a:rPr lang="en-GB" b="1"/>
                        <a:t>javac ForwardMail.java</a:t>
                      </a:r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780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run by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c:\&gt; </a:t>
                      </a:r>
                      <a:r>
                        <a:rPr lang="en-GB" b="1" dirty="0"/>
                        <a:t>java </a:t>
                      </a:r>
                      <a:r>
                        <a:rPr lang="en-GB" b="1" dirty="0" err="1"/>
                        <a:t>ForwardMail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4224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93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Deleting email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As we send, forward and receive the emails, we can delete it too. The </a:t>
            </a:r>
            <a:r>
              <a:rPr lang="en-GB" dirty="0" err="1"/>
              <a:t>setFlag</a:t>
            </a:r>
            <a:r>
              <a:rPr lang="en-GB" dirty="0"/>
              <a:t> method of Message class is used to delete a particular message.</a:t>
            </a:r>
          </a:p>
          <a:p>
            <a:r>
              <a:rPr lang="en-GB" dirty="0"/>
              <a:t>For better understanding of this example, learn the steps of sending email using </a:t>
            </a:r>
            <a:r>
              <a:rPr lang="en-GB" dirty="0" err="1"/>
              <a:t>JavaMail</a:t>
            </a:r>
            <a:r>
              <a:rPr lang="en-GB" dirty="0"/>
              <a:t> API first.</a:t>
            </a:r>
          </a:p>
          <a:p>
            <a:r>
              <a:rPr lang="en-GB" dirty="0"/>
              <a:t>For receiving or sending the email using </a:t>
            </a:r>
            <a:r>
              <a:rPr lang="en-GB" dirty="0" err="1"/>
              <a:t>JavaMail</a:t>
            </a:r>
            <a:r>
              <a:rPr lang="en-GB" dirty="0"/>
              <a:t> API, you need to load the two jar files: </a:t>
            </a:r>
          </a:p>
          <a:p>
            <a:pPr lvl="1"/>
            <a:r>
              <a:rPr lang="en-GB" b="1" dirty="0" err="1"/>
              <a:t>mail.jar</a:t>
            </a:r>
            <a:endParaRPr lang="en-GB" dirty="0"/>
          </a:p>
          <a:p>
            <a:pPr lvl="1"/>
            <a:r>
              <a:rPr lang="en-GB" b="1" dirty="0" err="1"/>
              <a:t>activation.jar</a:t>
            </a:r>
            <a:endParaRPr lang="en-GB" dirty="0"/>
          </a:p>
          <a:p>
            <a:r>
              <a:rPr lang="en-GB" dirty="0">
                <a:hlinkClick r:id="rId2"/>
              </a:rPr>
              <a:t>download these jar files</a:t>
            </a:r>
            <a:r>
              <a:rPr lang="en-GB" dirty="0"/>
              <a:t> (or) go to the Oracle site to download the latest version.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46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Steps for deleting the email using </a:t>
            </a:r>
            <a:r>
              <a:rPr lang="en-GB" b="1" dirty="0" err="1"/>
              <a:t>JavaMail</a:t>
            </a:r>
            <a:r>
              <a:rPr lang="en-GB" b="1" dirty="0"/>
              <a:t>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There are total 5 steps for deleting the email. They are:</a:t>
            </a:r>
          </a:p>
          <a:p>
            <a:pPr lvl="1"/>
            <a:r>
              <a:rPr lang="en-GB" b="1" dirty="0"/>
              <a:t>Get the session object</a:t>
            </a:r>
            <a:endParaRPr lang="en-GB" dirty="0"/>
          </a:p>
          <a:p>
            <a:pPr lvl="1"/>
            <a:r>
              <a:rPr lang="en-GB" b="1" dirty="0"/>
              <a:t>create the store object and connect to the current host </a:t>
            </a:r>
            <a:endParaRPr lang="en-GB" dirty="0"/>
          </a:p>
          <a:p>
            <a:pPr lvl="1"/>
            <a:r>
              <a:rPr lang="en-GB" b="1" dirty="0"/>
              <a:t>create the folder object and open it</a:t>
            </a:r>
            <a:endParaRPr lang="en-GB" dirty="0"/>
          </a:p>
          <a:p>
            <a:pPr lvl="1"/>
            <a:r>
              <a:rPr lang="en-GB" b="1" dirty="0"/>
              <a:t>Get the message to delete</a:t>
            </a:r>
            <a:endParaRPr lang="en-GB" dirty="0"/>
          </a:p>
          <a:p>
            <a:pPr lvl="1"/>
            <a:r>
              <a:rPr lang="en-GB" b="1" dirty="0"/>
              <a:t>delete the message using </a:t>
            </a:r>
            <a:r>
              <a:rPr lang="en-GB" b="1" dirty="0" err="1"/>
              <a:t>setFlag</a:t>
            </a:r>
            <a:r>
              <a:rPr lang="en-GB" b="1" dirty="0"/>
              <a:t> method</a:t>
            </a:r>
            <a:endParaRPr lang="en-GB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68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Example of deleting email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import </a:t>
            </a:r>
            <a:r>
              <a:rPr lang="en-GB" dirty="0" err="1"/>
              <a:t>com.sun.mail.imap.protocol.FLAGS</a:t>
            </a:r>
            <a:r>
              <a:rPr lang="en-GB" dirty="0"/>
              <a:t>;  import </a:t>
            </a:r>
            <a:r>
              <a:rPr lang="en-GB" dirty="0" err="1"/>
              <a:t>java.io</a:t>
            </a:r>
            <a:r>
              <a:rPr lang="en-GB" dirty="0"/>
              <a:t>.*;  import </a:t>
            </a:r>
            <a:r>
              <a:rPr lang="en-GB" dirty="0" err="1"/>
              <a:t>java.util</a:t>
            </a:r>
            <a:r>
              <a:rPr lang="en-GB" dirty="0"/>
              <a:t>.*;  import </a:t>
            </a:r>
            <a:r>
              <a:rPr lang="en-GB" dirty="0" err="1"/>
              <a:t>javax.mail</a:t>
            </a:r>
            <a:r>
              <a:rPr lang="en-GB" dirty="0"/>
              <a:t>.*;  import </a:t>
            </a:r>
            <a:r>
              <a:rPr lang="en-GB" dirty="0" err="1"/>
              <a:t>javax.mail.internet</a:t>
            </a:r>
            <a:r>
              <a:rPr lang="en-GB" dirty="0"/>
              <a:t>.*;    public class </a:t>
            </a:r>
            <a:r>
              <a:rPr lang="en-GB" dirty="0" err="1"/>
              <a:t>DeleteMail</a:t>
            </a:r>
            <a:r>
              <a:rPr lang="en-GB" dirty="0"/>
              <a:t> {     public static void main(String </a:t>
            </a:r>
            <a:r>
              <a:rPr lang="en-GB" dirty="0" err="1"/>
              <a:t>args</a:t>
            </a:r>
            <a:r>
              <a:rPr lang="en-GB" dirty="0"/>
              <a:t>[]) throws Exception {     String user= "</a:t>
            </a:r>
            <a:r>
              <a:rPr lang="en-GB" dirty="0" err="1"/>
              <a:t>sonoojaiswal@javatpoint.com</a:t>
            </a:r>
            <a:r>
              <a:rPr lang="en-GB" dirty="0"/>
              <a:t>";//change accordingly   String password="</a:t>
            </a:r>
            <a:r>
              <a:rPr lang="en-GB" dirty="0" err="1"/>
              <a:t>xxxxx</a:t>
            </a:r>
            <a:r>
              <a:rPr lang="en-GB" dirty="0"/>
              <a:t>";//change accordingly     //1) get the session object   Properties properties = </a:t>
            </a:r>
            <a:r>
              <a:rPr lang="en-GB" dirty="0" err="1"/>
              <a:t>System.getProperties</a:t>
            </a:r>
            <a:r>
              <a:rPr lang="en-GB" dirty="0"/>
              <a:t>();   Session session = </a:t>
            </a:r>
            <a:r>
              <a:rPr lang="en-GB" dirty="0" err="1"/>
              <a:t>Session.getDefaultInstance</a:t>
            </a:r>
            <a:r>
              <a:rPr lang="en-GB" dirty="0"/>
              <a:t>(properties);     //2) create the store object and connect to the current host    Store store = </a:t>
            </a:r>
            <a:r>
              <a:rPr lang="en-GB" dirty="0" err="1"/>
              <a:t>session.getStore</a:t>
            </a:r>
            <a:r>
              <a:rPr lang="en-GB" dirty="0"/>
              <a:t>("pop3");   </a:t>
            </a:r>
            <a:r>
              <a:rPr lang="en-GB" dirty="0" err="1"/>
              <a:t>store.connect</a:t>
            </a:r>
            <a:r>
              <a:rPr lang="en-GB" dirty="0"/>
              <a:t>("mail.javatpoint.com",</a:t>
            </a:r>
            <a:r>
              <a:rPr lang="en-GB" dirty="0" err="1"/>
              <a:t>user,password</a:t>
            </a:r>
            <a:r>
              <a:rPr lang="en-GB" dirty="0"/>
              <a:t>);     //3) create the folder object and open it   Folder folder = </a:t>
            </a:r>
            <a:r>
              <a:rPr lang="en-GB" dirty="0" err="1"/>
              <a:t>store.getFolder</a:t>
            </a:r>
            <a:r>
              <a:rPr lang="en-GB" dirty="0"/>
              <a:t>("inbox");     if (!</a:t>
            </a:r>
            <a:r>
              <a:rPr lang="en-GB" dirty="0" err="1"/>
              <a:t>folder.exists</a:t>
            </a:r>
            <a:r>
              <a:rPr lang="en-GB" dirty="0"/>
              <a:t>()) {   </a:t>
            </a:r>
            <a:r>
              <a:rPr lang="en-GB" dirty="0" err="1"/>
              <a:t>System.out.println</a:t>
            </a:r>
            <a:r>
              <a:rPr lang="en-GB" dirty="0"/>
              <a:t>("inbox not found");   </a:t>
            </a:r>
            <a:r>
              <a:rPr lang="en-GB" dirty="0" err="1"/>
              <a:t>System.exit</a:t>
            </a:r>
            <a:r>
              <a:rPr lang="en-GB" dirty="0"/>
              <a:t>(0);   }     </a:t>
            </a:r>
            <a:r>
              <a:rPr lang="en-GB" dirty="0" err="1"/>
              <a:t>folder.open</a:t>
            </a:r>
            <a:r>
              <a:rPr lang="en-GB" dirty="0"/>
              <a:t>(</a:t>
            </a:r>
            <a:r>
              <a:rPr lang="en-GB" dirty="0" err="1"/>
              <a:t>Folder.READ_WRITE</a:t>
            </a:r>
            <a:r>
              <a:rPr lang="en-GB" dirty="0"/>
              <a:t>);     //4) Get the message to delete   Message[] </a:t>
            </a:r>
            <a:r>
              <a:rPr lang="en-GB" dirty="0" err="1"/>
              <a:t>msg</a:t>
            </a:r>
            <a:r>
              <a:rPr lang="en-GB" dirty="0"/>
              <a:t> = </a:t>
            </a:r>
            <a:r>
              <a:rPr lang="en-GB" dirty="0" err="1"/>
              <a:t>folder.getMessages</a:t>
            </a:r>
            <a:r>
              <a:rPr lang="en-GB" dirty="0"/>
              <a:t>();     //</a:t>
            </a:r>
            <a:r>
              <a:rPr lang="en-GB" dirty="0" err="1"/>
              <a:t>System.out.println</a:t>
            </a:r>
            <a:r>
              <a:rPr lang="en-GB" dirty="0"/>
              <a:t>((messages.length+1)+" message found");   for (int </a:t>
            </a:r>
            <a:r>
              <a:rPr lang="en-GB" dirty="0" err="1"/>
              <a:t>i</a:t>
            </a:r>
            <a:r>
              <a:rPr lang="en-GB" dirty="0"/>
              <a:t> = 0; </a:t>
            </a:r>
            <a:r>
              <a:rPr lang="en-GB" dirty="0" err="1"/>
              <a:t>i</a:t>
            </a:r>
            <a:r>
              <a:rPr lang="en-GB" dirty="0"/>
              <a:t> &lt; </a:t>
            </a:r>
            <a:r>
              <a:rPr lang="en-GB" dirty="0" err="1"/>
              <a:t>msg.length</a:t>
            </a:r>
            <a:r>
              <a:rPr lang="en-GB" dirty="0"/>
              <a:t>; </a:t>
            </a:r>
            <a:r>
              <a:rPr lang="en-GB" dirty="0" err="1"/>
              <a:t>i</a:t>
            </a:r>
            <a:r>
              <a:rPr lang="en-GB" dirty="0"/>
              <a:t>++) {     </a:t>
            </a:r>
            <a:r>
              <a:rPr lang="en-GB" dirty="0" err="1"/>
              <a:t>System.out.println</a:t>
            </a:r>
            <a:r>
              <a:rPr lang="en-GB" dirty="0"/>
              <a:t>("--------- " + (</a:t>
            </a:r>
            <a:r>
              <a:rPr lang="en-GB" dirty="0" err="1"/>
              <a:t>i</a:t>
            </a:r>
            <a:r>
              <a:rPr lang="en-GB" dirty="0"/>
              <a:t> + 1) + "------------");     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78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Example of deleting email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/>
              <a:t>String from = </a:t>
            </a:r>
            <a:r>
              <a:rPr lang="en-GB" dirty="0" err="1"/>
              <a:t>InternetAddress.toString</a:t>
            </a:r>
            <a:r>
              <a:rPr lang="en-GB" dirty="0"/>
              <a:t>(</a:t>
            </a:r>
            <a:r>
              <a:rPr lang="en-GB" dirty="0" err="1"/>
              <a:t>msg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].</a:t>
            </a:r>
            <a:r>
              <a:rPr lang="en-GB" dirty="0" err="1"/>
              <a:t>getFrom</a:t>
            </a:r>
            <a:r>
              <a:rPr lang="en-GB" dirty="0"/>
              <a:t>());        if (from != null) {       </a:t>
            </a:r>
            <a:r>
              <a:rPr lang="en-GB" dirty="0" err="1"/>
              <a:t>System.out.println</a:t>
            </a:r>
            <a:r>
              <a:rPr lang="en-GB" dirty="0"/>
              <a:t>("From: " + from);     }       String </a:t>
            </a:r>
            <a:r>
              <a:rPr lang="en-GB" dirty="0" err="1"/>
              <a:t>replyTo</a:t>
            </a:r>
            <a:r>
              <a:rPr lang="en-GB" dirty="0"/>
              <a:t> = </a:t>
            </a:r>
            <a:r>
              <a:rPr lang="en-GB" dirty="0" err="1"/>
              <a:t>InternetAddress.toString</a:t>
            </a:r>
            <a:r>
              <a:rPr lang="en-GB" dirty="0"/>
              <a:t>(     </a:t>
            </a:r>
            <a:r>
              <a:rPr lang="en-GB" dirty="0" err="1"/>
              <a:t>msg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].</a:t>
            </a:r>
            <a:r>
              <a:rPr lang="en-GB" dirty="0" err="1"/>
              <a:t>getReplyTo</a:t>
            </a:r>
            <a:r>
              <a:rPr lang="en-GB" dirty="0"/>
              <a:t>());     if (</a:t>
            </a:r>
            <a:r>
              <a:rPr lang="en-GB" dirty="0" err="1"/>
              <a:t>replyTo</a:t>
            </a:r>
            <a:r>
              <a:rPr lang="en-GB" dirty="0"/>
              <a:t> != null) {      </a:t>
            </a:r>
            <a:r>
              <a:rPr lang="en-GB" dirty="0" err="1"/>
              <a:t>System.out.println</a:t>
            </a:r>
            <a:r>
              <a:rPr lang="en-GB" dirty="0"/>
              <a:t>("Reply-to: " + </a:t>
            </a:r>
            <a:r>
              <a:rPr lang="en-GB" dirty="0" err="1"/>
              <a:t>replyTo</a:t>
            </a:r>
            <a:r>
              <a:rPr lang="en-GB" dirty="0"/>
              <a:t>);     }       String to = </a:t>
            </a:r>
            <a:r>
              <a:rPr lang="en-GB" dirty="0" err="1"/>
              <a:t>InternetAddress.toString</a:t>
            </a:r>
            <a:r>
              <a:rPr lang="en-GB" dirty="0"/>
              <a:t>(     </a:t>
            </a:r>
            <a:r>
              <a:rPr lang="en-GB" dirty="0" err="1"/>
              <a:t>msg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].</a:t>
            </a:r>
            <a:r>
              <a:rPr lang="en-GB" dirty="0" err="1"/>
              <a:t>getRecipients</a:t>
            </a:r>
            <a:r>
              <a:rPr lang="en-GB" dirty="0"/>
              <a:t>(</a:t>
            </a:r>
            <a:r>
              <a:rPr lang="en-GB" dirty="0" err="1"/>
              <a:t>Message.RecipientType.TO</a:t>
            </a:r>
            <a:r>
              <a:rPr lang="en-GB" dirty="0"/>
              <a:t>));         if (to != null) {      </a:t>
            </a:r>
            <a:r>
              <a:rPr lang="en-GB" dirty="0" err="1"/>
              <a:t>System.out.println</a:t>
            </a:r>
            <a:r>
              <a:rPr lang="en-GB" dirty="0"/>
              <a:t>("To: " + to);     }       String subject = </a:t>
            </a:r>
            <a:r>
              <a:rPr lang="en-GB" dirty="0" err="1"/>
              <a:t>msg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].</a:t>
            </a:r>
            <a:r>
              <a:rPr lang="en-GB" dirty="0" err="1"/>
              <a:t>getSubject</a:t>
            </a:r>
            <a:r>
              <a:rPr lang="en-GB" dirty="0"/>
              <a:t>();     if (subject != null) {      </a:t>
            </a:r>
            <a:r>
              <a:rPr lang="en-GB" dirty="0" err="1"/>
              <a:t>System.out.println</a:t>
            </a:r>
            <a:r>
              <a:rPr lang="en-GB" dirty="0"/>
              <a:t>("Subject: " + subject);     }     Date sent = </a:t>
            </a:r>
            <a:r>
              <a:rPr lang="en-GB" dirty="0" err="1"/>
              <a:t>msg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].</a:t>
            </a:r>
            <a:r>
              <a:rPr lang="en-GB" dirty="0" err="1"/>
              <a:t>getSentDate</a:t>
            </a:r>
            <a:r>
              <a:rPr lang="en-GB" dirty="0"/>
              <a:t>();     if (sent != null) {      </a:t>
            </a:r>
            <a:r>
              <a:rPr lang="en-GB" dirty="0" err="1"/>
              <a:t>System.out.println</a:t>
            </a:r>
            <a:r>
              <a:rPr lang="en-GB" dirty="0"/>
              <a:t>("Sent: " + sent);     }     </a:t>
            </a:r>
            <a:r>
              <a:rPr lang="en-GB" dirty="0" err="1"/>
              <a:t>System.out.println</a:t>
            </a:r>
            <a:r>
              <a:rPr lang="en-GB" dirty="0"/>
              <a:t>("Message : ");     </a:t>
            </a:r>
            <a:r>
              <a:rPr lang="en-GB" dirty="0" err="1"/>
              <a:t>System.out.println</a:t>
            </a:r>
            <a:r>
              <a:rPr lang="en-GB" dirty="0"/>
              <a:t>(</a:t>
            </a:r>
            <a:r>
              <a:rPr lang="en-GB" dirty="0" err="1"/>
              <a:t>msg</a:t>
            </a:r>
            <a:r>
              <a:rPr lang="en-GB" dirty="0"/>
              <a:t>[</a:t>
            </a:r>
            <a:r>
              <a:rPr lang="en-GB" dirty="0" err="1"/>
              <a:t>i</a:t>
            </a:r>
            <a:r>
              <a:rPr lang="en-GB" dirty="0"/>
              <a:t>].</a:t>
            </a:r>
            <a:r>
              <a:rPr lang="en-GB" dirty="0" err="1"/>
              <a:t>getContent</a:t>
            </a:r>
            <a:r>
              <a:rPr lang="en-GB" dirty="0"/>
              <a:t>());     }//end of for loop      // get the message number to delete (optional)    </a:t>
            </a:r>
            <a:r>
              <a:rPr lang="en-GB" dirty="0" err="1"/>
              <a:t>System.out.println</a:t>
            </a:r>
            <a:r>
              <a:rPr lang="en-GB" dirty="0"/>
              <a:t>("Enter message number to delete :");    </a:t>
            </a:r>
            <a:r>
              <a:rPr lang="en-GB" dirty="0" err="1"/>
              <a:t>BufferedReader</a:t>
            </a:r>
            <a:r>
              <a:rPr lang="en-GB" dirty="0"/>
              <a:t> </a:t>
            </a:r>
            <a:r>
              <a:rPr lang="en-GB" dirty="0" err="1"/>
              <a:t>br</a:t>
            </a:r>
            <a:r>
              <a:rPr lang="en-GB" dirty="0"/>
              <a:t> = new </a:t>
            </a:r>
            <a:r>
              <a:rPr lang="en-GB" dirty="0" err="1"/>
              <a:t>BufferedReader</a:t>
            </a:r>
            <a:r>
              <a:rPr lang="en-GB" dirty="0"/>
              <a:t>(new </a:t>
            </a:r>
            <a:r>
              <a:rPr lang="en-GB" dirty="0" err="1"/>
              <a:t>InputStreamReader</a:t>
            </a:r>
            <a:r>
              <a:rPr lang="en-GB" dirty="0"/>
              <a:t>(</a:t>
            </a:r>
            <a:r>
              <a:rPr lang="en-GB" dirty="0" err="1"/>
              <a:t>System.in</a:t>
            </a:r>
            <a:r>
              <a:rPr lang="en-GB" dirty="0"/>
              <a:t>));    String no = </a:t>
            </a:r>
            <a:r>
              <a:rPr lang="en-GB" dirty="0" err="1"/>
              <a:t>br.readLine</a:t>
            </a:r>
            <a:r>
              <a:rPr lang="en-GB" dirty="0"/>
              <a:t>();    //5) delete the message using </a:t>
            </a:r>
            <a:r>
              <a:rPr lang="en-GB" dirty="0" err="1"/>
              <a:t>setFlag</a:t>
            </a:r>
            <a:r>
              <a:rPr lang="en-GB" dirty="0"/>
              <a:t> method    </a:t>
            </a:r>
            <a:r>
              <a:rPr lang="en-GB" dirty="0" err="1"/>
              <a:t>msg</a:t>
            </a:r>
            <a:r>
              <a:rPr lang="en-GB" dirty="0"/>
              <a:t>[</a:t>
            </a:r>
            <a:r>
              <a:rPr lang="en-GB" dirty="0" err="1"/>
              <a:t>Integer.parseInt</a:t>
            </a:r>
            <a:r>
              <a:rPr lang="en-GB" dirty="0"/>
              <a:t>(no) - 1].</a:t>
            </a:r>
            <a:r>
              <a:rPr lang="en-GB" dirty="0" err="1"/>
              <a:t>setFlag</a:t>
            </a:r>
            <a:r>
              <a:rPr lang="en-GB" dirty="0"/>
              <a:t>(</a:t>
            </a:r>
            <a:r>
              <a:rPr lang="en-GB" dirty="0" err="1"/>
              <a:t>FLAGS.Flag.DELETED</a:t>
            </a:r>
            <a:r>
              <a:rPr lang="en-GB" dirty="0"/>
              <a:t>, true);        </a:t>
            </a:r>
            <a:r>
              <a:rPr lang="en-GB" dirty="0" err="1"/>
              <a:t>System.out.println</a:t>
            </a:r>
            <a:r>
              <a:rPr lang="en-GB" dirty="0"/>
              <a:t>("Message Deleted .....");      </a:t>
            </a:r>
            <a:r>
              <a:rPr lang="en-GB" dirty="0" err="1"/>
              <a:t>folder.close</a:t>
            </a:r>
            <a:r>
              <a:rPr lang="en-GB" dirty="0"/>
              <a:t>(true);    </a:t>
            </a:r>
            <a:r>
              <a:rPr lang="en-GB" dirty="0" err="1"/>
              <a:t>store.close</a:t>
            </a:r>
            <a:r>
              <a:rPr lang="en-GB" dirty="0"/>
              <a:t>();    }  }   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3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8915</TotalTime>
  <Words>1509</Words>
  <Application>Microsoft Macintosh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Enterprise Application Development With Java EE</vt:lpstr>
      <vt:lpstr>Forwarding email in Java</vt:lpstr>
      <vt:lpstr>Example of forwarding email in Java</vt:lpstr>
      <vt:lpstr>Example of forwarding email in Java</vt:lpstr>
      <vt:lpstr>Example of forwarding email in Java</vt:lpstr>
      <vt:lpstr>Deleting email in Java</vt:lpstr>
      <vt:lpstr>Steps for deleting the email using JavaMail API</vt:lpstr>
      <vt:lpstr>Example of deleting email in Java</vt:lpstr>
      <vt:lpstr>Example of deleting email in Java</vt:lpstr>
      <vt:lpstr>Example of deleting email in Java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Analysis of Algorithms</dc:title>
  <dc:creator>Genius Computers</dc:creator>
  <cp:lastModifiedBy>Qaiser Abbas</cp:lastModifiedBy>
  <cp:revision>784</cp:revision>
  <dcterms:created xsi:type="dcterms:W3CDTF">2006-08-16T00:00:00Z</dcterms:created>
  <dcterms:modified xsi:type="dcterms:W3CDTF">2022-02-01T10:54:05Z</dcterms:modified>
</cp:coreProperties>
</file>