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05"/>
    <p:restoredTop sz="94653" autoAdjust="0"/>
  </p:normalViewPr>
  <p:slideViewPr>
    <p:cSldViewPr>
      <p:cViewPr varScale="1">
        <p:scale>
          <a:sx n="87" d="100"/>
          <a:sy n="87" d="100"/>
        </p:scale>
        <p:origin x="152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2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E33CF-03D2-D845-9B66-54C183F57706}" type="datetimeFigureOut">
              <a:rPr lang="en-US" smtClean="0"/>
              <a:t>2/1/22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3E3F1-998E-B844-BAD5-044FB21D9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824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D456A-16B3-4F42-BA03-71460D57CD9B}" type="datetimeFigureOut">
              <a:rPr lang="en-US" smtClean="0"/>
              <a:t>2/1/22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7379E-8C79-4604-8348-0A0E20143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114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A272-B6C1-4E48-86F0-6C7444639983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0D09-82E4-EE43-BFE6-B18579467EA1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DD94-F764-5F40-972D-3C0E93D5626B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031-9569-8145-B561-C60B2B040D50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8B3F-4022-2C49-A661-2419051C5B86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3F4A0-3335-9F4F-8D37-C6441CE065F1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E245C-807E-BD42-92A0-8AFB59B09CB5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A583-F39A-B14C-9229-557053239F88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EDCBF-8BBA-A845-A69C-7248DAC6C6B2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588D5-F09C-5F42-9CBE-BB77FBDF424A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88239-A63A-8048-AE18-2AA0D3A4A4E8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qaiser.abbas@uos.edu.p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ic.javatpoint.com/src/mail/mailactivation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ic.javatpoint.com/src/mail/mailactivation.zi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Enterprise Application Development With Java 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Dr. Qaiser Abbas</a:t>
            </a:r>
          </a:p>
          <a:p>
            <a:r>
              <a:rPr lang="en-US" dirty="0"/>
              <a:t>Department of Computer Science &amp; IT, </a:t>
            </a:r>
          </a:p>
          <a:p>
            <a:r>
              <a:rPr lang="en-US" dirty="0"/>
              <a:t>University of Sargodha</a:t>
            </a:r>
          </a:p>
          <a:p>
            <a:r>
              <a:rPr lang="en-US" dirty="0">
                <a:hlinkClick r:id="rId2"/>
              </a:rPr>
              <a:t>qaiser.abbas@uos.edu.pk</a:t>
            </a:r>
            <a:endParaRPr lang="en-US" dirty="0"/>
          </a:p>
          <a:p>
            <a:r>
              <a:rPr lang="en-US" dirty="0"/>
              <a:t>Content adopted: </a:t>
            </a:r>
            <a:r>
              <a:rPr lang="en-US" dirty="0" err="1"/>
              <a:t>www.javatpoint.com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4261-F0AE-F040-B763-8912A9D7B3E8}" type="datetime2">
              <a:rPr lang="en-US" smtClean="0"/>
              <a:t>Tuesday, February 1, 2022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25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Receiving email with attachment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As we receive the email, we can receive the attachment also by using Multipart and </a:t>
            </a:r>
            <a:r>
              <a:rPr lang="en-GB" dirty="0" err="1"/>
              <a:t>BodyPart</a:t>
            </a:r>
            <a:r>
              <a:rPr lang="en-GB" dirty="0"/>
              <a:t> classes found in </a:t>
            </a:r>
            <a:r>
              <a:rPr lang="en-GB" dirty="0" err="1"/>
              <a:t>JavaMail</a:t>
            </a:r>
            <a:r>
              <a:rPr lang="en-GB" dirty="0"/>
              <a:t> API.</a:t>
            </a:r>
          </a:p>
          <a:p>
            <a:r>
              <a:rPr lang="en-GB" dirty="0"/>
              <a:t>For better understanding of this example, learn the steps of sending email using </a:t>
            </a:r>
            <a:r>
              <a:rPr lang="en-GB" dirty="0" err="1"/>
              <a:t>JavaMail</a:t>
            </a:r>
            <a:r>
              <a:rPr lang="en-GB" dirty="0"/>
              <a:t> API first.</a:t>
            </a:r>
          </a:p>
          <a:p>
            <a:r>
              <a:rPr lang="en-GB" dirty="0"/>
              <a:t>For receiving or sending the email using </a:t>
            </a:r>
            <a:r>
              <a:rPr lang="en-GB" dirty="0" err="1"/>
              <a:t>JavaMail</a:t>
            </a:r>
            <a:r>
              <a:rPr lang="en-GB" dirty="0"/>
              <a:t> API, you need to load the two jar files: </a:t>
            </a:r>
          </a:p>
          <a:p>
            <a:pPr lvl="1"/>
            <a:r>
              <a:rPr lang="en-GB" b="1" dirty="0" err="1"/>
              <a:t>mail.jar</a:t>
            </a:r>
            <a:endParaRPr lang="en-GB" dirty="0"/>
          </a:p>
          <a:p>
            <a:pPr lvl="1"/>
            <a:r>
              <a:rPr lang="en-GB" b="1" dirty="0" err="1"/>
              <a:t>activation.jar</a:t>
            </a:r>
            <a:endParaRPr lang="en-GB" dirty="0"/>
          </a:p>
          <a:p>
            <a:r>
              <a:rPr lang="en-GB" dirty="0">
                <a:hlinkClick r:id="rId2"/>
              </a:rPr>
              <a:t>download these jar files</a:t>
            </a:r>
            <a:r>
              <a:rPr lang="en-GB" dirty="0"/>
              <a:t> (or) go to the Oracle site to download the latest version.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3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receiving email with attachment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dirty="0"/>
              <a:t>import </a:t>
            </a:r>
            <a:r>
              <a:rPr lang="en-GB" dirty="0" err="1"/>
              <a:t>java.util</a:t>
            </a:r>
            <a:r>
              <a:rPr lang="en-GB" dirty="0"/>
              <a:t>.*;  </a:t>
            </a:r>
          </a:p>
          <a:p>
            <a:r>
              <a:rPr lang="en-GB" dirty="0"/>
              <a:t>import </a:t>
            </a:r>
            <a:r>
              <a:rPr lang="en-GB" dirty="0" err="1"/>
              <a:t>javax.mail</a:t>
            </a:r>
            <a:r>
              <a:rPr lang="en-GB" dirty="0"/>
              <a:t>.*;  </a:t>
            </a:r>
          </a:p>
          <a:p>
            <a:r>
              <a:rPr lang="en-GB" dirty="0"/>
              <a:t>import </a:t>
            </a:r>
            <a:r>
              <a:rPr lang="en-GB" dirty="0" err="1"/>
              <a:t>javax.mail.internet</a:t>
            </a:r>
            <a:r>
              <a:rPr lang="en-GB" dirty="0"/>
              <a:t>.*;  </a:t>
            </a:r>
          </a:p>
          <a:p>
            <a:r>
              <a:rPr lang="en-GB" dirty="0"/>
              <a:t>import </a:t>
            </a:r>
            <a:r>
              <a:rPr lang="en-GB" dirty="0" err="1"/>
              <a:t>javax.activation</a:t>
            </a:r>
            <a:r>
              <a:rPr lang="en-GB" dirty="0"/>
              <a:t>.*;  </a:t>
            </a:r>
          </a:p>
          <a:p>
            <a:r>
              <a:rPr lang="en-GB" dirty="0"/>
              <a:t>import </a:t>
            </a:r>
            <a:r>
              <a:rPr lang="en-GB" dirty="0" err="1"/>
              <a:t>java.io</a:t>
            </a:r>
            <a:r>
              <a:rPr lang="en-GB" dirty="0"/>
              <a:t>.*;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class </a:t>
            </a:r>
            <a:r>
              <a:rPr lang="en-GB" dirty="0" err="1"/>
              <a:t>ReadAttachment</a:t>
            </a:r>
            <a:r>
              <a:rPr lang="en-GB" dirty="0"/>
              <a:t>{  </a:t>
            </a:r>
          </a:p>
          <a:p>
            <a:r>
              <a:rPr lang="en-GB" dirty="0"/>
              <a:t>  public static void main(String [] </a:t>
            </a:r>
            <a:r>
              <a:rPr lang="en-GB" dirty="0" err="1"/>
              <a:t>args</a:t>
            </a:r>
            <a:r>
              <a:rPr lang="en-GB" dirty="0"/>
              <a:t>)throws Exception{  </a:t>
            </a:r>
          </a:p>
          <a:p>
            <a:r>
              <a:rPr lang="en-GB" dirty="0"/>
              <a:t>     </a:t>
            </a:r>
          </a:p>
          <a:p>
            <a:r>
              <a:rPr lang="en-GB" dirty="0"/>
              <a:t>   String host="</a:t>
            </a:r>
            <a:r>
              <a:rPr lang="en-GB" dirty="0" err="1"/>
              <a:t>mail.javatpoint.com</a:t>
            </a:r>
            <a:r>
              <a:rPr lang="en-GB" dirty="0"/>
              <a:t>";  </a:t>
            </a:r>
          </a:p>
          <a:p>
            <a:r>
              <a:rPr lang="en-GB" dirty="0"/>
              <a:t>   final String user="</a:t>
            </a:r>
            <a:r>
              <a:rPr lang="en-GB" dirty="0" err="1"/>
              <a:t>sonoojaiswal@javatpoint.com</a:t>
            </a:r>
            <a:r>
              <a:rPr lang="en-GB" dirty="0"/>
              <a:t>";  </a:t>
            </a:r>
          </a:p>
          <a:p>
            <a:r>
              <a:rPr lang="en-GB" dirty="0"/>
              <a:t>   final String password="</a:t>
            </a:r>
            <a:r>
              <a:rPr lang="en-GB" dirty="0" err="1"/>
              <a:t>xxxxx</a:t>
            </a:r>
            <a:r>
              <a:rPr lang="en-GB" dirty="0"/>
              <a:t>";//change accordingly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Properties properties = </a:t>
            </a:r>
            <a:r>
              <a:rPr lang="en-GB" dirty="0" err="1"/>
              <a:t>System.getProperties</a:t>
            </a:r>
            <a:r>
              <a:rPr lang="en-GB" dirty="0"/>
              <a:t>();  </a:t>
            </a:r>
          </a:p>
          <a:p>
            <a:r>
              <a:rPr lang="en-GB" dirty="0"/>
              <a:t>   </a:t>
            </a:r>
            <a:r>
              <a:rPr lang="en-GB" dirty="0" err="1"/>
              <a:t>properties.setProperty</a:t>
            </a:r>
            <a:r>
              <a:rPr lang="en-GB" dirty="0"/>
              <a:t>("</a:t>
            </a:r>
            <a:r>
              <a:rPr lang="en-GB" dirty="0" err="1"/>
              <a:t>mail.smtp.host",host</a:t>
            </a:r>
            <a:r>
              <a:rPr lang="en-GB" dirty="0"/>
              <a:t> );  </a:t>
            </a:r>
          </a:p>
          <a:p>
            <a:r>
              <a:rPr lang="en-GB" dirty="0"/>
              <a:t>   </a:t>
            </a:r>
            <a:r>
              <a:rPr lang="en-GB" dirty="0" err="1"/>
              <a:t>properties.put</a:t>
            </a:r>
            <a:r>
              <a:rPr lang="en-GB" dirty="0"/>
              <a:t>("</a:t>
            </a:r>
            <a:r>
              <a:rPr lang="en-GB" dirty="0" err="1"/>
              <a:t>mail.smtp.auth</a:t>
            </a:r>
            <a:r>
              <a:rPr lang="en-GB" dirty="0"/>
              <a:t>", "true");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Session session = </a:t>
            </a:r>
            <a:r>
              <a:rPr lang="en-GB" dirty="0" err="1"/>
              <a:t>Session.getDefaultInstance</a:t>
            </a:r>
            <a:r>
              <a:rPr lang="en-GB" dirty="0"/>
              <a:t>(properties,  </a:t>
            </a:r>
          </a:p>
          <a:p>
            <a:r>
              <a:rPr lang="en-GB" dirty="0"/>
              <a:t>    new </a:t>
            </a:r>
            <a:r>
              <a:rPr lang="en-GB" dirty="0" err="1"/>
              <a:t>javax.mail.Authenticator</a:t>
            </a:r>
            <a:r>
              <a:rPr lang="en-GB" dirty="0"/>
              <a:t>() {  </a:t>
            </a:r>
          </a:p>
          <a:p>
            <a:r>
              <a:rPr lang="en-GB" dirty="0"/>
              <a:t>    protected </a:t>
            </a:r>
            <a:r>
              <a:rPr lang="en-GB" dirty="0" err="1"/>
              <a:t>PasswordAuthentication</a:t>
            </a:r>
            <a:r>
              <a:rPr lang="en-GB" dirty="0"/>
              <a:t> </a:t>
            </a:r>
            <a:r>
              <a:rPr lang="en-GB" dirty="0" err="1"/>
              <a:t>getPasswordAuthentication</a:t>
            </a:r>
            <a:r>
              <a:rPr lang="en-GB" dirty="0"/>
              <a:t>() {  </a:t>
            </a:r>
          </a:p>
          <a:p>
            <a:r>
              <a:rPr lang="en-GB" dirty="0"/>
              <a:t>     return new </a:t>
            </a:r>
            <a:r>
              <a:rPr lang="en-GB" dirty="0" err="1"/>
              <a:t>PasswordAuthentication</a:t>
            </a:r>
            <a:r>
              <a:rPr lang="en-GB" dirty="0"/>
              <a:t>(</a:t>
            </a:r>
            <a:r>
              <a:rPr lang="en-GB" dirty="0" err="1"/>
              <a:t>user,password</a:t>
            </a:r>
            <a:r>
              <a:rPr lang="en-GB" dirty="0"/>
              <a:t>);  </a:t>
            </a:r>
          </a:p>
          <a:p>
            <a:r>
              <a:rPr lang="en-GB" dirty="0"/>
              <a:t>    }  </a:t>
            </a:r>
          </a:p>
          <a:p>
            <a:r>
              <a:rPr lang="en-GB" dirty="0"/>
              <a:t>   });  </a:t>
            </a:r>
          </a:p>
          <a:p>
            <a:r>
              <a:rPr lang="en-GB" dirty="0"/>
              <a:t>        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591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receiving email with attachment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dirty="0"/>
              <a:t>     Store store = </a:t>
            </a:r>
            <a:r>
              <a:rPr lang="en-GB" dirty="0" err="1"/>
              <a:t>session.getStore</a:t>
            </a:r>
            <a:r>
              <a:rPr lang="en-GB" dirty="0"/>
              <a:t>("pop3");  </a:t>
            </a:r>
          </a:p>
          <a:p>
            <a:r>
              <a:rPr lang="en-GB" dirty="0"/>
              <a:t>     </a:t>
            </a:r>
            <a:r>
              <a:rPr lang="en-GB" dirty="0" err="1"/>
              <a:t>store.connect</a:t>
            </a:r>
            <a:r>
              <a:rPr lang="en-GB" dirty="0"/>
              <a:t>(</a:t>
            </a:r>
            <a:r>
              <a:rPr lang="en-GB" dirty="0" err="1"/>
              <a:t>host,user,password</a:t>
            </a:r>
            <a:r>
              <a:rPr lang="en-GB" dirty="0"/>
              <a:t>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  Folder folder = </a:t>
            </a:r>
            <a:r>
              <a:rPr lang="en-GB" dirty="0" err="1"/>
              <a:t>store.getFolder</a:t>
            </a:r>
            <a:r>
              <a:rPr lang="en-GB" dirty="0"/>
              <a:t>("inbox");  </a:t>
            </a:r>
          </a:p>
          <a:p>
            <a:r>
              <a:rPr lang="en-GB" dirty="0"/>
              <a:t>     </a:t>
            </a:r>
            <a:r>
              <a:rPr lang="en-GB" dirty="0" err="1"/>
              <a:t>folder.open</a:t>
            </a:r>
            <a:r>
              <a:rPr lang="en-GB" dirty="0"/>
              <a:t>(</a:t>
            </a:r>
            <a:r>
              <a:rPr lang="en-GB" dirty="0" err="1"/>
              <a:t>Folder.READ_WRITE</a:t>
            </a:r>
            <a:r>
              <a:rPr lang="en-GB" dirty="0"/>
              <a:t>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  Message[] message = </a:t>
            </a:r>
            <a:r>
              <a:rPr lang="en-GB" dirty="0" err="1"/>
              <a:t>folder.getMessages</a:t>
            </a:r>
            <a:r>
              <a:rPr lang="en-GB" dirty="0"/>
              <a:t>();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for (int a = 0; a &lt; </a:t>
            </a:r>
            <a:r>
              <a:rPr lang="en-GB" dirty="0" err="1"/>
              <a:t>message.length</a:t>
            </a:r>
            <a:r>
              <a:rPr lang="en-GB" dirty="0"/>
              <a:t>; a++) {  </a:t>
            </a:r>
          </a:p>
          <a:p>
            <a:r>
              <a:rPr lang="en-GB" dirty="0"/>
              <a:t>    </a:t>
            </a:r>
            <a:r>
              <a:rPr lang="en-GB" dirty="0" err="1"/>
              <a:t>System.out.println</a:t>
            </a:r>
            <a:r>
              <a:rPr lang="en-GB" dirty="0"/>
              <a:t>("-------------" + (a + 1) + "-----------");  </a:t>
            </a:r>
          </a:p>
          <a:p>
            <a:r>
              <a:rPr lang="en-GB" dirty="0"/>
              <a:t>    </a:t>
            </a:r>
            <a:r>
              <a:rPr lang="en-GB" dirty="0" err="1"/>
              <a:t>System.out.println</a:t>
            </a:r>
            <a:r>
              <a:rPr lang="en-GB" dirty="0"/>
              <a:t>(message[a].</a:t>
            </a:r>
            <a:r>
              <a:rPr lang="en-GB" dirty="0" err="1"/>
              <a:t>getSentDate</a:t>
            </a:r>
            <a:r>
              <a:rPr lang="en-GB" dirty="0"/>
              <a:t>());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 Multipart multipart = (Multipart) message[a].</a:t>
            </a:r>
            <a:r>
              <a:rPr lang="en-GB" dirty="0" err="1"/>
              <a:t>getContent</a:t>
            </a:r>
            <a:r>
              <a:rPr lang="en-GB" dirty="0"/>
              <a:t>();  </a:t>
            </a:r>
          </a:p>
          <a:p>
            <a:r>
              <a:rPr lang="en-GB" dirty="0"/>
              <a:t>   </a:t>
            </a:r>
          </a:p>
          <a:p>
            <a:r>
              <a:rPr lang="en-GB" dirty="0"/>
              <a:t>    for (int </a:t>
            </a:r>
            <a:r>
              <a:rPr lang="en-GB" dirty="0" err="1"/>
              <a:t>i</a:t>
            </a:r>
            <a:r>
              <a:rPr lang="en-GB" dirty="0"/>
              <a:t> = 0; </a:t>
            </a:r>
            <a:r>
              <a:rPr lang="en-GB" dirty="0" err="1"/>
              <a:t>i</a:t>
            </a:r>
            <a:r>
              <a:rPr lang="en-GB" dirty="0"/>
              <a:t> &lt; </a:t>
            </a:r>
            <a:r>
              <a:rPr lang="en-GB" dirty="0" err="1"/>
              <a:t>multipart.getCount</a:t>
            </a:r>
            <a:r>
              <a:rPr lang="en-GB" dirty="0"/>
              <a:t>(); </a:t>
            </a:r>
            <a:r>
              <a:rPr lang="en-GB" dirty="0" err="1"/>
              <a:t>i</a:t>
            </a:r>
            <a:r>
              <a:rPr lang="en-GB" dirty="0"/>
              <a:t>++) {  </a:t>
            </a:r>
          </a:p>
          <a:p>
            <a:r>
              <a:rPr lang="en-GB" dirty="0"/>
              <a:t>     </a:t>
            </a:r>
            <a:r>
              <a:rPr lang="en-GB" dirty="0" err="1"/>
              <a:t>BodyPart</a:t>
            </a:r>
            <a:r>
              <a:rPr lang="en-GB" dirty="0"/>
              <a:t> </a:t>
            </a:r>
            <a:r>
              <a:rPr lang="en-GB" dirty="0" err="1"/>
              <a:t>bodyPart</a:t>
            </a:r>
            <a:r>
              <a:rPr lang="en-GB" dirty="0"/>
              <a:t> = </a:t>
            </a:r>
            <a:r>
              <a:rPr lang="en-GB" dirty="0" err="1"/>
              <a:t>multipart.getBodyPart</a:t>
            </a:r>
            <a:r>
              <a:rPr lang="en-GB" dirty="0"/>
              <a:t>(</a:t>
            </a:r>
            <a:r>
              <a:rPr lang="en-GB" dirty="0" err="1"/>
              <a:t>i</a:t>
            </a:r>
            <a:r>
              <a:rPr lang="en-GB" dirty="0"/>
              <a:t>);  </a:t>
            </a:r>
          </a:p>
          <a:p>
            <a:r>
              <a:rPr lang="en-GB" dirty="0"/>
              <a:t>     </a:t>
            </a:r>
            <a:r>
              <a:rPr lang="en-GB" dirty="0" err="1"/>
              <a:t>InputStream</a:t>
            </a:r>
            <a:r>
              <a:rPr lang="en-GB" dirty="0"/>
              <a:t> stream = </a:t>
            </a:r>
            <a:r>
              <a:rPr lang="en-GB" dirty="0" err="1"/>
              <a:t>bodyPart.getInputStream</a:t>
            </a:r>
            <a:r>
              <a:rPr lang="en-GB" dirty="0"/>
              <a:t>();  </a:t>
            </a:r>
          </a:p>
          <a:p>
            <a:r>
              <a:rPr lang="en-GB" dirty="0"/>
              <a:t>     </a:t>
            </a:r>
            <a:r>
              <a:rPr lang="en-GB" dirty="0" err="1"/>
              <a:t>BufferedReader</a:t>
            </a:r>
            <a:r>
              <a:rPr lang="en-GB" dirty="0"/>
              <a:t> </a:t>
            </a:r>
            <a:r>
              <a:rPr lang="en-GB" dirty="0" err="1"/>
              <a:t>br</a:t>
            </a:r>
            <a:r>
              <a:rPr lang="en-GB" dirty="0"/>
              <a:t> = new </a:t>
            </a:r>
            <a:r>
              <a:rPr lang="en-GB" dirty="0" err="1"/>
              <a:t>BufferedReader</a:t>
            </a:r>
            <a:r>
              <a:rPr lang="en-GB" dirty="0"/>
              <a:t>(new </a:t>
            </a:r>
            <a:r>
              <a:rPr lang="en-GB" dirty="0" err="1"/>
              <a:t>InputStreamReader</a:t>
            </a:r>
            <a:r>
              <a:rPr lang="en-GB" dirty="0"/>
              <a:t>(stream));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   while (</a:t>
            </a:r>
            <a:r>
              <a:rPr lang="en-GB" dirty="0" err="1"/>
              <a:t>br.ready</a:t>
            </a:r>
            <a:r>
              <a:rPr lang="en-GB" dirty="0"/>
              <a:t>()) {  </a:t>
            </a:r>
          </a:p>
          <a:p>
            <a:r>
              <a:rPr lang="en-GB" dirty="0"/>
              <a:t>       </a:t>
            </a:r>
            <a:r>
              <a:rPr lang="en-GB" dirty="0" err="1"/>
              <a:t>System.out.println</a:t>
            </a:r>
            <a:r>
              <a:rPr lang="en-GB" dirty="0"/>
              <a:t>(</a:t>
            </a:r>
            <a:r>
              <a:rPr lang="en-GB" dirty="0" err="1"/>
              <a:t>br.readLine</a:t>
            </a:r>
            <a:r>
              <a:rPr lang="en-GB" dirty="0"/>
              <a:t>());  </a:t>
            </a:r>
          </a:p>
          <a:p>
            <a:r>
              <a:rPr lang="en-GB" dirty="0"/>
              <a:t>      }  </a:t>
            </a:r>
          </a:p>
          <a:p>
            <a:r>
              <a:rPr lang="en-GB" dirty="0"/>
              <a:t>     </a:t>
            </a:r>
            <a:r>
              <a:rPr lang="en-GB" dirty="0" err="1"/>
              <a:t>System.out.println</a:t>
            </a:r>
            <a:r>
              <a:rPr lang="en-GB" dirty="0"/>
              <a:t>();  </a:t>
            </a:r>
          </a:p>
          <a:p>
            <a:r>
              <a:rPr lang="en-GB" dirty="0"/>
              <a:t>    }  </a:t>
            </a:r>
          </a:p>
          <a:p>
            <a:r>
              <a:rPr lang="en-GB" dirty="0"/>
              <a:t>   </a:t>
            </a:r>
            <a:r>
              <a:rPr lang="en-GB" dirty="0" err="1"/>
              <a:t>System.out.println</a:t>
            </a:r>
            <a:r>
              <a:rPr lang="en-GB" dirty="0"/>
              <a:t>();  </a:t>
            </a:r>
          </a:p>
          <a:p>
            <a:r>
              <a:rPr lang="en-GB" dirty="0"/>
              <a:t>  }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</a:t>
            </a:r>
            <a:r>
              <a:rPr lang="en-GB" dirty="0" err="1"/>
              <a:t>folder.close</a:t>
            </a:r>
            <a:r>
              <a:rPr lang="en-GB" dirty="0"/>
              <a:t>(true);  </a:t>
            </a:r>
          </a:p>
          <a:p>
            <a:r>
              <a:rPr lang="en-GB" dirty="0"/>
              <a:t>  </a:t>
            </a:r>
            <a:r>
              <a:rPr lang="en-GB" dirty="0" err="1"/>
              <a:t>store.close</a:t>
            </a:r>
            <a:r>
              <a:rPr lang="en-GB" dirty="0"/>
              <a:t>();  </a:t>
            </a:r>
          </a:p>
          <a:p>
            <a:r>
              <a:rPr lang="en-GB" dirty="0"/>
              <a:t>  }  </a:t>
            </a:r>
          </a:p>
          <a:p>
            <a:r>
              <a:rPr lang="en-GB" dirty="0"/>
              <a:t>}  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receiving email with attachment in Java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3967E4C-69AD-F844-B28D-57BEC24470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7219368"/>
              </p:ext>
            </p:extLst>
          </p:nvPr>
        </p:nvGraphicFramePr>
        <p:xfrm>
          <a:off x="1371600" y="2209800"/>
          <a:ext cx="6858000" cy="13716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095500">
                  <a:extLst>
                    <a:ext uri="{9D8B030D-6E8A-4147-A177-3AD203B41FA5}">
                      <a16:colId xmlns:a16="http://schemas.microsoft.com/office/drawing/2014/main" val="4280511304"/>
                    </a:ext>
                  </a:extLst>
                </a:gridCol>
                <a:gridCol w="4762500">
                  <a:extLst>
                    <a:ext uri="{9D8B030D-6E8A-4147-A177-3AD203B41FA5}">
                      <a16:colId xmlns:a16="http://schemas.microsoft.com/office/drawing/2014/main" val="26716863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/>
                        <a:t>Load the jar file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/>
                        <a:t>c:\&gt; </a:t>
                      </a:r>
                      <a:r>
                        <a:rPr lang="en-GB" b="1"/>
                        <a:t>set classpath=mail.jar;activation.jar;.;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17152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/>
                        <a:t>compile the source file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/>
                        <a:t>c:\&gt; </a:t>
                      </a:r>
                      <a:r>
                        <a:rPr lang="en-GB" b="1"/>
                        <a:t>javac ReadAttachment.java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83577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/>
                        <a:t>run by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c:\&gt; </a:t>
                      </a:r>
                      <a:r>
                        <a:rPr lang="en-GB" b="1" dirty="0"/>
                        <a:t>java </a:t>
                      </a:r>
                      <a:r>
                        <a:rPr lang="en-GB" b="1" dirty="0" err="1"/>
                        <a:t>ReadAttachment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3957288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7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Sending email with Html content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A38095-86AB-0547-A910-52ECBCC6C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As we send the email, we can send the html content also.</a:t>
            </a:r>
          </a:p>
          <a:p>
            <a:r>
              <a:rPr lang="en-GB" dirty="0"/>
              <a:t>For better understanding of this example, learn the steps of sending email using </a:t>
            </a:r>
            <a:r>
              <a:rPr lang="en-GB" dirty="0" err="1"/>
              <a:t>JavaMail</a:t>
            </a:r>
            <a:r>
              <a:rPr lang="en-GB" dirty="0"/>
              <a:t> API first.</a:t>
            </a:r>
          </a:p>
          <a:p>
            <a:r>
              <a:rPr lang="en-GB" dirty="0"/>
              <a:t>For receiving or sending the email using </a:t>
            </a:r>
            <a:r>
              <a:rPr lang="en-GB" dirty="0" err="1"/>
              <a:t>JavaMail</a:t>
            </a:r>
            <a:r>
              <a:rPr lang="en-GB" dirty="0"/>
              <a:t> API, you need to load the two jar files: </a:t>
            </a:r>
          </a:p>
          <a:p>
            <a:pPr lvl="1"/>
            <a:r>
              <a:rPr lang="en-GB" b="1" dirty="0" err="1"/>
              <a:t>mail.jar</a:t>
            </a:r>
            <a:endParaRPr lang="en-GB" dirty="0"/>
          </a:p>
          <a:p>
            <a:pPr lvl="1"/>
            <a:r>
              <a:rPr lang="en-GB" b="1" dirty="0" err="1"/>
              <a:t>activation.jar</a:t>
            </a:r>
            <a:endParaRPr lang="en-GB" dirty="0"/>
          </a:p>
          <a:p>
            <a:r>
              <a:rPr lang="en-GB" dirty="0">
                <a:hlinkClick r:id="rId2"/>
              </a:rPr>
              <a:t>download these jar files</a:t>
            </a:r>
            <a:r>
              <a:rPr lang="en-GB" dirty="0"/>
              <a:t> (or) go to the Oracle site to download the latest version.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335360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sending email with html content using </a:t>
            </a:r>
            <a:r>
              <a:rPr lang="en-GB" b="1" dirty="0" err="1"/>
              <a:t>JavaMail</a:t>
            </a:r>
            <a:r>
              <a:rPr lang="en-GB" b="1" dirty="0"/>
              <a:t> API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A38095-86AB-0547-A910-52ECBCC6C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dirty="0"/>
              <a:t>import </a:t>
            </a:r>
            <a:r>
              <a:rPr lang="en-GB" dirty="0" err="1"/>
              <a:t>java.util</a:t>
            </a:r>
            <a:r>
              <a:rPr lang="en-GB" dirty="0"/>
              <a:t>.*;  </a:t>
            </a:r>
          </a:p>
          <a:p>
            <a:r>
              <a:rPr lang="en-GB" dirty="0"/>
              <a:t>import </a:t>
            </a:r>
            <a:r>
              <a:rPr lang="en-GB" dirty="0" err="1"/>
              <a:t>javax.mail</a:t>
            </a:r>
            <a:r>
              <a:rPr lang="en-GB" dirty="0"/>
              <a:t>.*;  </a:t>
            </a:r>
          </a:p>
          <a:p>
            <a:r>
              <a:rPr lang="en-GB" dirty="0"/>
              <a:t>import </a:t>
            </a:r>
            <a:r>
              <a:rPr lang="en-GB" dirty="0" err="1"/>
              <a:t>javax.mail.internet</a:t>
            </a:r>
            <a:r>
              <a:rPr lang="en-GB" dirty="0"/>
              <a:t>.*;  </a:t>
            </a:r>
          </a:p>
          <a:p>
            <a:r>
              <a:rPr lang="en-GB" dirty="0"/>
              <a:t>import </a:t>
            </a:r>
            <a:r>
              <a:rPr lang="en-GB" dirty="0" err="1"/>
              <a:t>javax.activation</a:t>
            </a:r>
            <a:r>
              <a:rPr lang="en-GB" dirty="0"/>
              <a:t>.*;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class </a:t>
            </a:r>
            <a:r>
              <a:rPr lang="en-GB" dirty="0" err="1"/>
              <a:t>SendHtmlEmail</a:t>
            </a:r>
            <a:r>
              <a:rPr lang="en-GB" dirty="0"/>
              <a:t>  </a:t>
            </a:r>
          </a:p>
          <a:p>
            <a:r>
              <a:rPr lang="en-GB" dirty="0"/>
              <a:t>{  </a:t>
            </a:r>
          </a:p>
          <a:p>
            <a:r>
              <a:rPr lang="en-GB" dirty="0"/>
              <a:t>   public static void main(String [] </a:t>
            </a:r>
            <a:r>
              <a:rPr lang="en-GB" dirty="0" err="1"/>
              <a:t>args</a:t>
            </a:r>
            <a:r>
              <a:rPr lang="en-GB" dirty="0"/>
              <a:t>)  </a:t>
            </a:r>
          </a:p>
          <a:p>
            <a:r>
              <a:rPr lang="en-GB" dirty="0"/>
              <a:t>   {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   String host="</a:t>
            </a:r>
            <a:r>
              <a:rPr lang="en-GB" dirty="0" err="1"/>
              <a:t>mail.javatpoint.com</a:t>
            </a:r>
            <a:r>
              <a:rPr lang="en-GB" dirty="0"/>
              <a:t>";//change accordingly  </a:t>
            </a:r>
          </a:p>
          <a:p>
            <a:r>
              <a:rPr lang="en-GB" dirty="0"/>
              <a:t>      String to="sonoojaiswal1987@gmail.com";//change accordingly  </a:t>
            </a:r>
          </a:p>
          <a:p>
            <a:r>
              <a:rPr lang="en-GB" dirty="0"/>
              <a:t>      final String user="</a:t>
            </a:r>
            <a:r>
              <a:rPr lang="en-GB" dirty="0" err="1"/>
              <a:t>sonoojaiswal@javatpoint.com</a:t>
            </a:r>
            <a:r>
              <a:rPr lang="en-GB" dirty="0"/>
              <a:t>";//change accordingly  </a:t>
            </a:r>
          </a:p>
          <a:p>
            <a:r>
              <a:rPr lang="en-GB" dirty="0"/>
              <a:t>      final String password="</a:t>
            </a:r>
            <a:r>
              <a:rPr lang="en-GB" dirty="0" err="1"/>
              <a:t>xxxxx</a:t>
            </a:r>
            <a:r>
              <a:rPr lang="en-GB" dirty="0"/>
              <a:t>";//change accordingly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   Properties properties = </a:t>
            </a:r>
            <a:r>
              <a:rPr lang="en-GB" dirty="0" err="1"/>
              <a:t>System.getProperties</a:t>
            </a:r>
            <a:r>
              <a:rPr lang="en-GB" dirty="0"/>
              <a:t>();  </a:t>
            </a:r>
          </a:p>
          <a:p>
            <a:r>
              <a:rPr lang="en-GB" dirty="0"/>
              <a:t>      </a:t>
            </a:r>
            <a:r>
              <a:rPr lang="en-GB" dirty="0" err="1"/>
              <a:t>properties.setProperty</a:t>
            </a:r>
            <a:r>
              <a:rPr lang="en-GB" dirty="0"/>
              <a:t>("</a:t>
            </a:r>
            <a:r>
              <a:rPr lang="en-GB" dirty="0" err="1"/>
              <a:t>mail.smtp.host</a:t>
            </a:r>
            <a:r>
              <a:rPr lang="en-GB" dirty="0"/>
              <a:t>", );  </a:t>
            </a:r>
          </a:p>
          <a:p>
            <a:r>
              <a:rPr lang="en-GB" dirty="0"/>
              <a:t>      </a:t>
            </a:r>
            <a:r>
              <a:rPr lang="en-GB" dirty="0" err="1"/>
              <a:t>properties.put</a:t>
            </a:r>
            <a:r>
              <a:rPr lang="en-GB" dirty="0"/>
              <a:t>("</a:t>
            </a:r>
            <a:r>
              <a:rPr lang="en-GB" dirty="0" err="1"/>
              <a:t>mail.smtp.auth</a:t>
            </a:r>
            <a:r>
              <a:rPr lang="en-GB" dirty="0"/>
              <a:t>", "true");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   Session session = </a:t>
            </a:r>
            <a:r>
              <a:rPr lang="en-GB" dirty="0" err="1"/>
              <a:t>Session.getDefaultInstance</a:t>
            </a:r>
            <a:r>
              <a:rPr lang="en-GB" dirty="0"/>
              <a:t>(properties,  </a:t>
            </a:r>
          </a:p>
          <a:p>
            <a:r>
              <a:rPr lang="en-GB" dirty="0"/>
              <a:t>    new </a:t>
            </a:r>
            <a:r>
              <a:rPr lang="en-GB" dirty="0" err="1"/>
              <a:t>javax.mail.Authenticator</a:t>
            </a:r>
            <a:r>
              <a:rPr lang="en-GB" dirty="0"/>
              <a:t>() {  </a:t>
            </a:r>
          </a:p>
          <a:p>
            <a:r>
              <a:rPr lang="en-GB" dirty="0"/>
              <a:t>     protected </a:t>
            </a:r>
            <a:r>
              <a:rPr lang="en-GB" dirty="0" err="1"/>
              <a:t>PasswordAuthentication</a:t>
            </a:r>
            <a:r>
              <a:rPr lang="en-GB" dirty="0"/>
              <a:t> </a:t>
            </a:r>
            <a:r>
              <a:rPr lang="en-GB" dirty="0" err="1"/>
              <a:t>getPasswordAuthentication</a:t>
            </a:r>
            <a:r>
              <a:rPr lang="en-GB" dirty="0"/>
              <a:t>() {  </a:t>
            </a:r>
          </a:p>
          <a:p>
            <a:r>
              <a:rPr lang="en-GB" dirty="0"/>
              <a:t>      return new </a:t>
            </a:r>
            <a:r>
              <a:rPr lang="en-GB" dirty="0" err="1"/>
              <a:t>PasswordAuthentication</a:t>
            </a:r>
            <a:r>
              <a:rPr lang="en-GB" dirty="0"/>
              <a:t>(</a:t>
            </a:r>
            <a:r>
              <a:rPr lang="en-GB" dirty="0" err="1"/>
              <a:t>user,password</a:t>
            </a:r>
            <a:r>
              <a:rPr lang="en-GB" dirty="0"/>
              <a:t>);  </a:t>
            </a:r>
          </a:p>
          <a:p>
            <a:r>
              <a:rPr lang="en-GB" dirty="0"/>
              <a:t>     }  </a:t>
            </a:r>
          </a:p>
          <a:p>
            <a:r>
              <a:rPr lang="en-GB" dirty="0"/>
              <a:t>      });  </a:t>
            </a:r>
          </a:p>
          <a:p>
            <a:r>
              <a:rPr lang="en-GB" dirty="0"/>
              <a:t>        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925552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sending email with html content using </a:t>
            </a:r>
            <a:r>
              <a:rPr lang="en-GB" b="1" dirty="0" err="1"/>
              <a:t>JavaMail</a:t>
            </a:r>
            <a:r>
              <a:rPr lang="en-GB" b="1" dirty="0"/>
              <a:t> API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A38095-86AB-0547-A910-52ECBCC6C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      try{  </a:t>
            </a:r>
          </a:p>
          <a:p>
            <a:r>
              <a:rPr lang="en-GB" dirty="0"/>
              <a:t>         </a:t>
            </a:r>
            <a:r>
              <a:rPr lang="en-GB" dirty="0" err="1"/>
              <a:t>MimeMessage</a:t>
            </a:r>
            <a:r>
              <a:rPr lang="en-GB" dirty="0"/>
              <a:t> message = new </a:t>
            </a:r>
            <a:r>
              <a:rPr lang="en-GB" dirty="0" err="1"/>
              <a:t>MimeMessage</a:t>
            </a:r>
            <a:r>
              <a:rPr lang="en-GB" dirty="0"/>
              <a:t>(session);  </a:t>
            </a:r>
          </a:p>
          <a:p>
            <a:r>
              <a:rPr lang="en-GB" dirty="0"/>
              <a:t>         </a:t>
            </a:r>
            <a:r>
              <a:rPr lang="en-GB" dirty="0" err="1"/>
              <a:t>message.setFrom</a:t>
            </a:r>
            <a:r>
              <a:rPr lang="en-GB" dirty="0"/>
              <a:t>(new </a:t>
            </a:r>
            <a:r>
              <a:rPr lang="en-GB" dirty="0" err="1"/>
              <a:t>InternetAddress</a:t>
            </a:r>
            <a:r>
              <a:rPr lang="en-GB" dirty="0"/>
              <a:t>(user));  </a:t>
            </a:r>
          </a:p>
          <a:p>
            <a:r>
              <a:rPr lang="en-GB" dirty="0"/>
              <a:t>         </a:t>
            </a:r>
            <a:r>
              <a:rPr lang="en-GB" dirty="0" err="1"/>
              <a:t>message.addRecipient</a:t>
            </a:r>
            <a:r>
              <a:rPr lang="en-GB" dirty="0"/>
              <a:t>(</a:t>
            </a:r>
            <a:r>
              <a:rPr lang="en-GB" dirty="0" err="1"/>
              <a:t>Message.RecipientType.TO</a:t>
            </a:r>
            <a:r>
              <a:rPr lang="en-GB" dirty="0"/>
              <a:t>,  </a:t>
            </a:r>
          </a:p>
          <a:p>
            <a:r>
              <a:rPr lang="en-GB" dirty="0"/>
              <a:t>                                  new </a:t>
            </a:r>
            <a:r>
              <a:rPr lang="en-GB" dirty="0" err="1"/>
              <a:t>InternetAddress</a:t>
            </a:r>
            <a:r>
              <a:rPr lang="en-GB" dirty="0"/>
              <a:t>(to));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     </a:t>
            </a:r>
            <a:r>
              <a:rPr lang="en-GB" dirty="0" err="1"/>
              <a:t>message.setSubject</a:t>
            </a:r>
            <a:r>
              <a:rPr lang="en-GB" dirty="0"/>
              <a:t>("HTML Message");  </a:t>
            </a:r>
          </a:p>
          <a:p>
            <a:r>
              <a:rPr lang="en-GB" dirty="0"/>
              <a:t>        </a:t>
            </a:r>
            <a:r>
              <a:rPr lang="en-GB" dirty="0" err="1"/>
              <a:t>message.setContent</a:t>
            </a:r>
            <a:r>
              <a:rPr lang="en-GB" dirty="0"/>
              <a:t>("&lt;h1&gt;sending html mail check&lt;/h1&gt;","text/html" );  </a:t>
            </a:r>
          </a:p>
          <a:p>
            <a:r>
              <a:rPr lang="en-GB" dirty="0"/>
              <a:t>    </a:t>
            </a:r>
          </a:p>
          <a:p>
            <a:r>
              <a:rPr lang="en-GB" dirty="0"/>
              <a:t>       </a:t>
            </a:r>
            <a:r>
              <a:rPr lang="en-GB" dirty="0" err="1"/>
              <a:t>Transport.send</a:t>
            </a:r>
            <a:r>
              <a:rPr lang="en-GB" dirty="0"/>
              <a:t>(message);  </a:t>
            </a:r>
          </a:p>
          <a:p>
            <a:r>
              <a:rPr lang="en-GB" dirty="0"/>
              <a:t>         </a:t>
            </a:r>
            <a:r>
              <a:rPr lang="en-GB" dirty="0" err="1"/>
              <a:t>System.out.println</a:t>
            </a:r>
            <a:r>
              <a:rPr lang="en-GB" dirty="0"/>
              <a:t>("message sent....");  </a:t>
            </a:r>
          </a:p>
          <a:p>
            <a:r>
              <a:rPr lang="en-GB" dirty="0"/>
              <a:t>      }catch (</a:t>
            </a:r>
            <a:r>
              <a:rPr lang="en-GB" dirty="0" err="1"/>
              <a:t>MessagingException</a:t>
            </a:r>
            <a:r>
              <a:rPr lang="en-GB" dirty="0"/>
              <a:t> ex) {</a:t>
            </a:r>
            <a:r>
              <a:rPr lang="en-GB" dirty="0" err="1"/>
              <a:t>ex.printStackTrace</a:t>
            </a:r>
            <a:r>
              <a:rPr lang="en-GB" dirty="0"/>
              <a:t>();}  </a:t>
            </a:r>
          </a:p>
          <a:p>
            <a:r>
              <a:rPr lang="en-GB" dirty="0"/>
              <a:t>   }  </a:t>
            </a:r>
          </a:p>
          <a:p>
            <a:r>
              <a:rPr lang="en-GB" dirty="0"/>
              <a:t>}  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712800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sending email with html content using </a:t>
            </a:r>
            <a:r>
              <a:rPr lang="en-GB" b="1" dirty="0" err="1"/>
              <a:t>JavaMail</a:t>
            </a:r>
            <a:r>
              <a:rPr lang="en-GB" b="1" dirty="0"/>
              <a:t> API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FF8ADD7-D18F-6F44-9C6D-1D46821E89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947688"/>
              </p:ext>
            </p:extLst>
          </p:nvPr>
        </p:nvGraphicFramePr>
        <p:xfrm>
          <a:off x="1219200" y="2895600"/>
          <a:ext cx="7010400" cy="13716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271889">
                  <a:extLst>
                    <a:ext uri="{9D8B030D-6E8A-4147-A177-3AD203B41FA5}">
                      <a16:colId xmlns:a16="http://schemas.microsoft.com/office/drawing/2014/main" val="2446099743"/>
                    </a:ext>
                  </a:extLst>
                </a:gridCol>
                <a:gridCol w="4738511">
                  <a:extLst>
                    <a:ext uri="{9D8B030D-6E8A-4147-A177-3AD203B41FA5}">
                      <a16:colId xmlns:a16="http://schemas.microsoft.com/office/drawing/2014/main" val="26867378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/>
                        <a:t>Load the jar file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c:\&gt; </a:t>
                      </a:r>
                      <a:r>
                        <a:rPr lang="en-GB" b="1"/>
                        <a:t>set classpath=mail.jar;activation.jar;.;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38006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compile the source file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c:\&gt; </a:t>
                      </a:r>
                      <a:r>
                        <a:rPr lang="en-GB" b="1"/>
                        <a:t>javac SendHtmlEmail.java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7483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run by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c:\&gt; </a:t>
                      </a:r>
                      <a:r>
                        <a:rPr lang="en-GB" b="1" dirty="0"/>
                        <a:t>java </a:t>
                      </a:r>
                      <a:r>
                        <a:rPr lang="en-GB" b="1" dirty="0" err="1"/>
                        <a:t>SendHtmlEmail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8273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643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8909</TotalTime>
  <Words>974</Words>
  <Application>Microsoft Macintosh PowerPoint</Application>
  <PresentationFormat>On-screen Show (4:3)</PresentationFormat>
  <Paragraphs>152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Enterprise Application Development With Java EE</vt:lpstr>
      <vt:lpstr>Receiving email with attachment in Java</vt:lpstr>
      <vt:lpstr>Example of receiving email with attachment in Java</vt:lpstr>
      <vt:lpstr>Example of receiving email with attachment in Java</vt:lpstr>
      <vt:lpstr>Example of receiving email with attachment in Java</vt:lpstr>
      <vt:lpstr>Sending email with Html content</vt:lpstr>
      <vt:lpstr>Example of sending email with html content using JavaMail API</vt:lpstr>
      <vt:lpstr>Example of sending email with html content using JavaMail API</vt:lpstr>
      <vt:lpstr>Example of sending email with html content using JavaMail API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Analysis of Algorithms</dc:title>
  <dc:creator>Genius Computers</dc:creator>
  <cp:lastModifiedBy>Qaiser Abbas</cp:lastModifiedBy>
  <cp:revision>779</cp:revision>
  <dcterms:created xsi:type="dcterms:W3CDTF">2006-08-16T00:00:00Z</dcterms:created>
  <dcterms:modified xsi:type="dcterms:W3CDTF">2022-02-01T10:47:27Z</dcterms:modified>
</cp:coreProperties>
</file>