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05"/>
    <p:restoredTop sz="94653" autoAdjust="0"/>
  </p:normalViewPr>
  <p:slideViewPr>
    <p:cSldViewPr>
      <p:cViewPr varScale="1">
        <p:scale>
          <a:sx n="87" d="100"/>
          <a:sy n="87" d="100"/>
        </p:scale>
        <p:origin x="152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2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E33CF-03D2-D845-9B66-54C183F57706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3E3F1-998E-B844-BAD5-044FB21D9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824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D456A-16B3-4F42-BA03-71460D57CD9B}" type="datetimeFigureOut">
              <a:rPr lang="en-US" smtClean="0"/>
              <a:t>2/1/22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7379E-8C79-4604-8348-0A0E20143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114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A272-B6C1-4E48-86F0-6C7444639983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0D09-82E4-EE43-BFE6-B18579467EA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DD94-F764-5F40-972D-3C0E93D5626B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78031-9569-8145-B561-C60B2B040D50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8B3F-4022-2C49-A661-2419051C5B86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F4A0-3335-9F4F-8D37-C6441CE065F1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245C-807E-BD42-92A0-8AFB59B09CB5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A583-F39A-B14C-9229-557053239F8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EDCBF-8BBA-A845-A69C-7248DAC6C6B2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588D5-F09C-5F42-9CBE-BB77FBDF424A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8239-A63A-8048-AE18-2AA0D3A4A4E8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qaiser.abbas@uos.edu.p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ic.javatpoint.com/src/mail/mailactivation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Enterprise Application Development With Java 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Dr. Qaiser Abbas</a:t>
            </a:r>
          </a:p>
          <a:p>
            <a:r>
              <a:rPr lang="en-US" dirty="0"/>
              <a:t>Department of Computer Science &amp; IT, </a:t>
            </a:r>
          </a:p>
          <a:p>
            <a:r>
              <a:rPr lang="en-US" dirty="0"/>
              <a:t>University of Sargodha</a:t>
            </a:r>
          </a:p>
          <a:p>
            <a:r>
              <a:rPr lang="en-US" dirty="0">
                <a:hlinkClick r:id="rId2"/>
              </a:rPr>
              <a:t>qaiser.abbas@uos.edu.pk</a:t>
            </a:r>
            <a:endParaRPr lang="en-US" dirty="0"/>
          </a:p>
          <a:p>
            <a:r>
              <a:rPr lang="en-US" dirty="0"/>
              <a:t>Content adopted: </a:t>
            </a:r>
            <a:r>
              <a:rPr lang="en-US" dirty="0" err="1"/>
              <a:t>www.javatpoint.com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4261-F0AE-F040-B763-8912A9D7B3E8}" type="datetime2">
              <a:rPr lang="en-US" smtClean="0"/>
              <a:t>Tuesday, February 1, 2022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Sending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For sending email with attachment, </a:t>
            </a:r>
            <a:r>
              <a:rPr lang="en-GB" dirty="0" err="1"/>
              <a:t>JavaMail</a:t>
            </a:r>
            <a:r>
              <a:rPr lang="en-GB" dirty="0"/>
              <a:t> API provides some useful classes like </a:t>
            </a:r>
            <a:r>
              <a:rPr lang="en-GB" dirty="0" err="1"/>
              <a:t>BodyPart</a:t>
            </a:r>
            <a:r>
              <a:rPr lang="en-GB" dirty="0"/>
              <a:t>, </a:t>
            </a:r>
            <a:r>
              <a:rPr lang="en-GB" dirty="0" err="1"/>
              <a:t>MimeBodyPart</a:t>
            </a:r>
            <a:r>
              <a:rPr lang="en-GB" dirty="0"/>
              <a:t> etc.</a:t>
            </a:r>
          </a:p>
          <a:p>
            <a:r>
              <a:rPr lang="en-GB" dirty="0"/>
              <a:t>For better understanding of this example, learn the steps of sending email using </a:t>
            </a:r>
            <a:r>
              <a:rPr lang="en-GB" dirty="0" err="1"/>
              <a:t>JavaMail</a:t>
            </a:r>
            <a:r>
              <a:rPr lang="en-GB" dirty="0"/>
              <a:t> API first.</a:t>
            </a:r>
          </a:p>
          <a:p>
            <a:r>
              <a:rPr lang="en-GB" dirty="0"/>
              <a:t>For sending the email using </a:t>
            </a:r>
            <a:r>
              <a:rPr lang="en-GB" dirty="0" err="1"/>
              <a:t>JavaMail</a:t>
            </a:r>
            <a:r>
              <a:rPr lang="en-GB" dirty="0"/>
              <a:t> API, you need to load the two jar files: </a:t>
            </a:r>
          </a:p>
          <a:p>
            <a:pPr lvl="1"/>
            <a:r>
              <a:rPr lang="en-GB" b="1" dirty="0" err="1"/>
              <a:t>mail.jar</a:t>
            </a:r>
            <a:endParaRPr lang="en-GB" dirty="0"/>
          </a:p>
          <a:p>
            <a:pPr lvl="1"/>
            <a:r>
              <a:rPr lang="en-GB" b="1" dirty="0" err="1"/>
              <a:t>activation.jar</a:t>
            </a:r>
            <a:endParaRPr lang="en-GB" dirty="0"/>
          </a:p>
          <a:p>
            <a:r>
              <a:rPr lang="en-GB" dirty="0">
                <a:hlinkClick r:id="rId2"/>
              </a:rPr>
              <a:t>download these jar files</a:t>
            </a:r>
            <a:r>
              <a:rPr lang="en-GB" dirty="0"/>
              <a:t> (or) go to the Oracle site to download the latest version.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3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Sending email with attachment using </a:t>
            </a:r>
            <a:r>
              <a:rPr lang="en-GB" b="1" dirty="0" err="1"/>
              <a:t>JavaMail</a:t>
            </a:r>
            <a:r>
              <a:rPr lang="en-GB" b="1" dirty="0"/>
              <a:t> 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There are total 7 steps for sending attachment with email. They are:</a:t>
            </a:r>
          </a:p>
          <a:p>
            <a:pPr lvl="1"/>
            <a:r>
              <a:rPr lang="en-GB" b="1" dirty="0"/>
              <a:t>Get the session object</a:t>
            </a:r>
            <a:endParaRPr lang="en-GB" dirty="0"/>
          </a:p>
          <a:p>
            <a:pPr lvl="1"/>
            <a:r>
              <a:rPr lang="en-GB" b="1" dirty="0"/>
              <a:t>compose message </a:t>
            </a:r>
            <a:endParaRPr lang="en-GB" dirty="0"/>
          </a:p>
          <a:p>
            <a:pPr lvl="1"/>
            <a:r>
              <a:rPr lang="en-GB" b="1" dirty="0"/>
              <a:t>create </a:t>
            </a:r>
            <a:r>
              <a:rPr lang="en-GB" b="1" dirty="0" err="1"/>
              <a:t>MimeBodyPart</a:t>
            </a:r>
            <a:r>
              <a:rPr lang="en-GB" b="1" dirty="0"/>
              <a:t> object and set your message text</a:t>
            </a:r>
            <a:endParaRPr lang="en-GB" dirty="0"/>
          </a:p>
          <a:p>
            <a:pPr lvl="1"/>
            <a:r>
              <a:rPr lang="en-GB" b="1" dirty="0"/>
              <a:t>create new </a:t>
            </a:r>
            <a:r>
              <a:rPr lang="en-GB" b="1" dirty="0" err="1"/>
              <a:t>MimeBodyPart</a:t>
            </a:r>
            <a:r>
              <a:rPr lang="en-GB" b="1" dirty="0"/>
              <a:t> object and set </a:t>
            </a:r>
            <a:r>
              <a:rPr lang="en-GB" b="1" dirty="0" err="1"/>
              <a:t>DataHandler</a:t>
            </a:r>
            <a:r>
              <a:rPr lang="en-GB" b="1" dirty="0"/>
              <a:t> object to this object</a:t>
            </a:r>
            <a:endParaRPr lang="en-GB" dirty="0"/>
          </a:p>
          <a:p>
            <a:pPr lvl="1"/>
            <a:r>
              <a:rPr lang="en-GB" b="1" dirty="0"/>
              <a:t>create Multipart object and add </a:t>
            </a:r>
            <a:r>
              <a:rPr lang="en-GB" b="1" dirty="0" err="1"/>
              <a:t>MimeBodyPart</a:t>
            </a:r>
            <a:r>
              <a:rPr lang="en-GB" b="1" dirty="0"/>
              <a:t> objects to this object</a:t>
            </a:r>
            <a:endParaRPr lang="en-GB" dirty="0"/>
          </a:p>
          <a:p>
            <a:pPr lvl="1"/>
            <a:r>
              <a:rPr lang="en-GB" b="1" dirty="0"/>
              <a:t>set the </a:t>
            </a:r>
            <a:r>
              <a:rPr lang="en-GB" b="1" dirty="0" err="1"/>
              <a:t>multiplart</a:t>
            </a:r>
            <a:r>
              <a:rPr lang="en-GB" b="1" dirty="0"/>
              <a:t> object to the message object</a:t>
            </a:r>
            <a:endParaRPr lang="en-GB" dirty="0"/>
          </a:p>
          <a:p>
            <a:pPr lvl="1"/>
            <a:r>
              <a:rPr lang="en-GB" b="1" dirty="0"/>
              <a:t>send message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9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dirty="0"/>
              <a:t>import </a:t>
            </a:r>
            <a:r>
              <a:rPr lang="en-GB" dirty="0" err="1"/>
              <a:t>java.util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javax.mail.internet</a:t>
            </a:r>
            <a:r>
              <a:rPr lang="en-GB" dirty="0"/>
              <a:t>.*;  </a:t>
            </a:r>
          </a:p>
          <a:p>
            <a:r>
              <a:rPr lang="en-GB" dirty="0"/>
              <a:t>import </a:t>
            </a:r>
            <a:r>
              <a:rPr lang="en-GB" dirty="0" err="1"/>
              <a:t>javax.activation</a:t>
            </a:r>
            <a:r>
              <a:rPr lang="en-GB" dirty="0"/>
              <a:t>.*;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class </a:t>
            </a:r>
            <a:r>
              <a:rPr lang="en-GB" dirty="0" err="1"/>
              <a:t>SendAttachment</a:t>
            </a:r>
            <a:r>
              <a:rPr lang="en-GB" dirty="0"/>
              <a:t>{  </a:t>
            </a:r>
          </a:p>
          <a:p>
            <a:r>
              <a:rPr lang="en-GB" dirty="0"/>
              <a:t> public static void main(String [] </a:t>
            </a:r>
            <a:r>
              <a:rPr lang="en-GB" dirty="0" err="1"/>
              <a:t>args</a:t>
            </a:r>
            <a:r>
              <a:rPr lang="en-GB" dirty="0"/>
              <a:t>){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String to="sonoojaiswal1987@gmail.com";//change accordingly  </a:t>
            </a:r>
          </a:p>
          <a:p>
            <a:r>
              <a:rPr lang="en-GB" dirty="0"/>
              <a:t>  final String user="</a:t>
            </a:r>
            <a:r>
              <a:rPr lang="en-GB" dirty="0" err="1"/>
              <a:t>sonoojaiswal@javatpoint.com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final String password="</a:t>
            </a:r>
            <a:r>
              <a:rPr lang="en-GB" dirty="0" err="1"/>
              <a:t>xxxxx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 </a:t>
            </a:r>
          </a:p>
          <a:p>
            <a:r>
              <a:rPr lang="en-GB" dirty="0"/>
              <a:t>  //1) get the session object     </a:t>
            </a:r>
          </a:p>
          <a:p>
            <a:r>
              <a:rPr lang="en-GB" dirty="0"/>
              <a:t>  Properties properties = </a:t>
            </a:r>
            <a:r>
              <a:rPr lang="en-GB" dirty="0" err="1"/>
              <a:t>System.getProperties</a:t>
            </a:r>
            <a:r>
              <a:rPr lang="en-GB" dirty="0"/>
              <a:t>();  </a:t>
            </a:r>
          </a:p>
          <a:p>
            <a:r>
              <a:rPr lang="en-GB" dirty="0"/>
              <a:t>  </a:t>
            </a:r>
            <a:r>
              <a:rPr lang="en-GB" dirty="0" err="1"/>
              <a:t>properties.setProperty</a:t>
            </a:r>
            <a:r>
              <a:rPr lang="en-GB" dirty="0"/>
              <a:t>("</a:t>
            </a:r>
            <a:r>
              <a:rPr lang="en-GB" dirty="0" err="1"/>
              <a:t>mail.smtp.host</a:t>
            </a:r>
            <a:r>
              <a:rPr lang="en-GB" dirty="0"/>
              <a:t>", "</a:t>
            </a:r>
            <a:r>
              <a:rPr lang="en-GB" dirty="0" err="1"/>
              <a:t>mail.javatpoint.com</a:t>
            </a:r>
            <a:r>
              <a:rPr lang="en-GB" dirty="0"/>
              <a:t>");  </a:t>
            </a:r>
          </a:p>
          <a:p>
            <a:r>
              <a:rPr lang="en-GB" dirty="0"/>
              <a:t>  </a:t>
            </a:r>
            <a:r>
              <a:rPr lang="en-GB" dirty="0" err="1"/>
              <a:t>properties.put</a:t>
            </a:r>
            <a:r>
              <a:rPr lang="en-GB" dirty="0"/>
              <a:t>("</a:t>
            </a:r>
            <a:r>
              <a:rPr lang="en-GB" dirty="0" err="1"/>
              <a:t>mail.smtp.auth</a:t>
            </a:r>
            <a:r>
              <a:rPr lang="en-GB" dirty="0"/>
              <a:t>", "true");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Session session = </a:t>
            </a:r>
            <a:r>
              <a:rPr lang="en-GB" dirty="0" err="1"/>
              <a:t>Session.getDefaultInstance</a:t>
            </a:r>
            <a:r>
              <a:rPr lang="en-GB" dirty="0"/>
              <a:t>(properties,  </a:t>
            </a:r>
          </a:p>
          <a:p>
            <a:r>
              <a:rPr lang="en-GB" dirty="0"/>
              <a:t>   new </a:t>
            </a:r>
            <a:r>
              <a:rPr lang="en-GB" dirty="0" err="1"/>
              <a:t>javax.mail.Authenticator</a:t>
            </a:r>
            <a:r>
              <a:rPr lang="en-GB" dirty="0"/>
              <a:t>() {  </a:t>
            </a:r>
          </a:p>
          <a:p>
            <a:r>
              <a:rPr lang="en-GB" dirty="0"/>
              <a:t>   protected </a:t>
            </a:r>
            <a:r>
              <a:rPr lang="en-GB" dirty="0" err="1"/>
              <a:t>PasswordAuthentication</a:t>
            </a:r>
            <a:r>
              <a:rPr lang="en-GB" dirty="0"/>
              <a:t> </a:t>
            </a:r>
            <a:r>
              <a:rPr lang="en-GB" dirty="0" err="1"/>
              <a:t>getPasswordAuthentication</a:t>
            </a:r>
            <a:r>
              <a:rPr lang="en-GB" dirty="0"/>
              <a:t>() {  </a:t>
            </a:r>
          </a:p>
          <a:p>
            <a:r>
              <a:rPr lang="en-GB" dirty="0"/>
              <a:t>   return new </a:t>
            </a:r>
            <a:r>
              <a:rPr lang="en-GB" dirty="0" err="1"/>
              <a:t>PasswordAuthentication</a:t>
            </a:r>
            <a:r>
              <a:rPr lang="en-GB" dirty="0"/>
              <a:t>(</a:t>
            </a:r>
            <a:r>
              <a:rPr lang="en-GB" dirty="0" err="1"/>
              <a:t>user,password</a:t>
            </a:r>
            <a:r>
              <a:rPr lang="en-GB" dirty="0"/>
              <a:t>);  </a:t>
            </a:r>
          </a:p>
          <a:p>
            <a:r>
              <a:rPr lang="en-GB" dirty="0"/>
              <a:t>   }  </a:t>
            </a:r>
          </a:p>
          <a:p>
            <a:r>
              <a:rPr lang="en-GB" dirty="0"/>
              <a:t>  });  </a:t>
            </a:r>
          </a:p>
          <a:p>
            <a:r>
              <a:rPr lang="en-GB" dirty="0"/>
              <a:t>    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9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dirty="0"/>
              <a:t>  //2) compose message     </a:t>
            </a:r>
          </a:p>
          <a:p>
            <a:r>
              <a:rPr lang="en-GB" dirty="0"/>
              <a:t>  try{  </a:t>
            </a:r>
          </a:p>
          <a:p>
            <a:r>
              <a:rPr lang="en-GB" dirty="0"/>
              <a:t>    </a:t>
            </a:r>
            <a:r>
              <a:rPr lang="en-GB" dirty="0" err="1"/>
              <a:t>MimeMessage</a:t>
            </a:r>
            <a:r>
              <a:rPr lang="en-GB" dirty="0"/>
              <a:t> message = new </a:t>
            </a:r>
            <a:r>
              <a:rPr lang="en-GB" dirty="0" err="1"/>
              <a:t>MimeMessage</a:t>
            </a:r>
            <a:r>
              <a:rPr lang="en-GB" dirty="0"/>
              <a:t>(session);  </a:t>
            </a:r>
          </a:p>
          <a:p>
            <a:r>
              <a:rPr lang="en-GB" dirty="0"/>
              <a:t>    </a:t>
            </a:r>
            <a:r>
              <a:rPr lang="en-GB" dirty="0" err="1"/>
              <a:t>message.setFrom</a:t>
            </a:r>
            <a:r>
              <a:rPr lang="en-GB" dirty="0"/>
              <a:t>(new </a:t>
            </a:r>
            <a:r>
              <a:rPr lang="en-GB" dirty="0" err="1"/>
              <a:t>InternetAddress</a:t>
            </a:r>
            <a:r>
              <a:rPr lang="en-GB" dirty="0"/>
              <a:t>(user));  </a:t>
            </a:r>
          </a:p>
          <a:p>
            <a:r>
              <a:rPr lang="en-GB" dirty="0"/>
              <a:t>    </a:t>
            </a:r>
            <a:r>
              <a:rPr lang="en-GB" dirty="0" err="1"/>
              <a:t>message.addRecipient</a:t>
            </a:r>
            <a:r>
              <a:rPr lang="en-GB" dirty="0"/>
              <a:t>(</a:t>
            </a:r>
            <a:r>
              <a:rPr lang="en-GB" dirty="0" err="1"/>
              <a:t>Message.RecipientType.TO,new</a:t>
            </a:r>
            <a:r>
              <a:rPr lang="en-GB" dirty="0"/>
              <a:t> </a:t>
            </a:r>
            <a:r>
              <a:rPr lang="en-GB" dirty="0" err="1"/>
              <a:t>InternetAddress</a:t>
            </a:r>
            <a:r>
              <a:rPr lang="en-GB" dirty="0"/>
              <a:t>(to));  </a:t>
            </a:r>
          </a:p>
          <a:p>
            <a:r>
              <a:rPr lang="en-GB" dirty="0"/>
              <a:t>    </a:t>
            </a:r>
            <a:r>
              <a:rPr lang="en-GB" dirty="0" err="1"/>
              <a:t>message.setSubject</a:t>
            </a:r>
            <a:r>
              <a:rPr lang="en-GB" dirty="0"/>
              <a:t>("Message </a:t>
            </a:r>
            <a:r>
              <a:rPr lang="en-GB" dirty="0" err="1"/>
              <a:t>Aleart</a:t>
            </a:r>
            <a:r>
              <a:rPr lang="en-GB" dirty="0"/>
              <a:t>");  </a:t>
            </a:r>
          </a:p>
          <a:p>
            <a:r>
              <a:rPr lang="en-GB" dirty="0"/>
              <a:t>      </a:t>
            </a:r>
          </a:p>
          <a:p>
            <a:r>
              <a:rPr lang="en-GB" dirty="0"/>
              <a:t>    //3) create </a:t>
            </a:r>
            <a:r>
              <a:rPr lang="en-GB" dirty="0" err="1"/>
              <a:t>MimeBodyPart</a:t>
            </a:r>
            <a:r>
              <a:rPr lang="en-GB" dirty="0"/>
              <a:t> object and set your message text     </a:t>
            </a:r>
          </a:p>
          <a:p>
            <a:r>
              <a:rPr lang="en-GB" dirty="0"/>
              <a:t>    </a:t>
            </a:r>
            <a:r>
              <a:rPr lang="en-GB" dirty="0" err="1"/>
              <a:t>BodyPart</a:t>
            </a:r>
            <a:r>
              <a:rPr lang="en-GB" dirty="0"/>
              <a:t> messageBodyPart1 = new </a:t>
            </a:r>
            <a:r>
              <a:rPr lang="en-GB" dirty="0" err="1"/>
              <a:t>MimeBodyPart</a:t>
            </a:r>
            <a:r>
              <a:rPr lang="en-GB" dirty="0"/>
              <a:t>();  </a:t>
            </a:r>
          </a:p>
          <a:p>
            <a:r>
              <a:rPr lang="en-GB" dirty="0"/>
              <a:t>    messageBodyPart1.setText("This is message body");  </a:t>
            </a:r>
          </a:p>
          <a:p>
            <a:r>
              <a:rPr lang="en-GB" dirty="0"/>
              <a:t>      </a:t>
            </a:r>
          </a:p>
          <a:p>
            <a:r>
              <a:rPr lang="en-GB" dirty="0"/>
              <a:t>    //4) create new </a:t>
            </a:r>
            <a:r>
              <a:rPr lang="en-GB" dirty="0" err="1"/>
              <a:t>MimeBodyPart</a:t>
            </a:r>
            <a:r>
              <a:rPr lang="en-GB" dirty="0"/>
              <a:t> object and set </a:t>
            </a:r>
            <a:r>
              <a:rPr lang="en-GB" dirty="0" err="1"/>
              <a:t>DataHandler</a:t>
            </a:r>
            <a:r>
              <a:rPr lang="en-GB" dirty="0"/>
              <a:t> object to this object      </a:t>
            </a:r>
          </a:p>
          <a:p>
            <a:r>
              <a:rPr lang="en-GB" dirty="0"/>
              <a:t>    </a:t>
            </a:r>
            <a:r>
              <a:rPr lang="en-GB" dirty="0" err="1"/>
              <a:t>MimeBodyPart</a:t>
            </a:r>
            <a:r>
              <a:rPr lang="en-GB" dirty="0"/>
              <a:t> messageBodyPart2 = new </a:t>
            </a:r>
            <a:r>
              <a:rPr lang="en-GB" dirty="0" err="1"/>
              <a:t>MimeBodyPart</a:t>
            </a:r>
            <a:r>
              <a:rPr lang="en-GB" dirty="0"/>
              <a:t>();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String filename = "</a:t>
            </a:r>
            <a:r>
              <a:rPr lang="en-GB" dirty="0" err="1"/>
              <a:t>SendAttachment.java</a:t>
            </a:r>
            <a:r>
              <a:rPr lang="en-GB" dirty="0"/>
              <a:t>";//change accordingly  </a:t>
            </a:r>
          </a:p>
          <a:p>
            <a:r>
              <a:rPr lang="en-GB" dirty="0"/>
              <a:t>    </a:t>
            </a:r>
            <a:r>
              <a:rPr lang="en-GB" dirty="0" err="1"/>
              <a:t>DataSource</a:t>
            </a:r>
            <a:r>
              <a:rPr lang="en-GB" dirty="0"/>
              <a:t> source = new </a:t>
            </a:r>
            <a:r>
              <a:rPr lang="en-GB" dirty="0" err="1"/>
              <a:t>FileDataSource</a:t>
            </a:r>
            <a:r>
              <a:rPr lang="en-GB" dirty="0"/>
              <a:t>(filename);  </a:t>
            </a:r>
          </a:p>
          <a:p>
            <a:r>
              <a:rPr lang="en-GB" dirty="0"/>
              <a:t>    messageBodyPart2.setDataHandler(new </a:t>
            </a:r>
            <a:r>
              <a:rPr lang="en-GB" dirty="0" err="1"/>
              <a:t>DataHandler</a:t>
            </a:r>
            <a:r>
              <a:rPr lang="en-GB" dirty="0"/>
              <a:t>(source));  </a:t>
            </a:r>
          </a:p>
          <a:p>
            <a:r>
              <a:rPr lang="en-GB" dirty="0"/>
              <a:t>    messageBodyPart2.setFileName(filename);  </a:t>
            </a:r>
          </a:p>
          <a:p>
            <a:r>
              <a:rPr lang="en-GB" dirty="0"/>
              <a:t>     </a:t>
            </a:r>
          </a:p>
          <a:p>
            <a:r>
              <a:rPr lang="en-GB" dirty="0"/>
              <a:t>     </a:t>
            </a:r>
          </a:p>
          <a:p>
            <a:r>
              <a:rPr lang="en-GB" dirty="0"/>
              <a:t>    //5) create Multipart object and add </a:t>
            </a:r>
            <a:r>
              <a:rPr lang="en-GB" dirty="0" err="1"/>
              <a:t>MimeBodyPart</a:t>
            </a:r>
            <a:r>
              <a:rPr lang="en-GB" dirty="0"/>
              <a:t> objects to this object      </a:t>
            </a:r>
          </a:p>
          <a:p>
            <a:r>
              <a:rPr lang="en-GB" dirty="0"/>
              <a:t>    Multipart multipart = new </a:t>
            </a:r>
            <a:r>
              <a:rPr lang="en-GB" dirty="0" err="1"/>
              <a:t>MimeMultipart</a:t>
            </a:r>
            <a:r>
              <a:rPr lang="en-GB" dirty="0"/>
              <a:t>();  </a:t>
            </a:r>
          </a:p>
          <a:p>
            <a:r>
              <a:rPr lang="en-GB" dirty="0"/>
              <a:t>    </a:t>
            </a:r>
            <a:r>
              <a:rPr lang="en-GB" dirty="0" err="1"/>
              <a:t>multipart.addBodyPart</a:t>
            </a:r>
            <a:r>
              <a:rPr lang="en-GB" dirty="0"/>
              <a:t>(messageBodyPart1);  </a:t>
            </a:r>
          </a:p>
          <a:p>
            <a:r>
              <a:rPr lang="en-GB" dirty="0"/>
              <a:t>    </a:t>
            </a:r>
            <a:r>
              <a:rPr lang="en-GB" dirty="0" err="1"/>
              <a:t>multipart.addBodyPart</a:t>
            </a:r>
            <a:r>
              <a:rPr lang="en-GB" dirty="0"/>
              <a:t>(messageBodyPart2);  </a:t>
            </a:r>
          </a:p>
          <a:p>
            <a:r>
              <a:rPr lang="en-GB" dirty="0"/>
              <a:t>  </a:t>
            </a:r>
          </a:p>
          <a:p>
            <a:r>
              <a:rPr lang="en-GB" dirty="0"/>
              <a:t>    //6) set the </a:t>
            </a:r>
            <a:r>
              <a:rPr lang="en-GB" dirty="0" err="1"/>
              <a:t>multiplart</a:t>
            </a:r>
            <a:r>
              <a:rPr lang="en-GB" dirty="0"/>
              <a:t> object to the message object  </a:t>
            </a:r>
          </a:p>
          <a:p>
            <a:r>
              <a:rPr lang="en-GB" dirty="0"/>
              <a:t>    </a:t>
            </a:r>
            <a:r>
              <a:rPr lang="en-GB" dirty="0" err="1"/>
              <a:t>message.setContent</a:t>
            </a:r>
            <a:r>
              <a:rPr lang="en-GB" dirty="0"/>
              <a:t>(multipart );  </a:t>
            </a:r>
          </a:p>
          <a:p>
            <a:r>
              <a:rPr lang="en-GB" dirty="0"/>
              <a:t>     </a:t>
            </a:r>
          </a:p>
          <a:p>
            <a:r>
              <a:rPr lang="en-GB" dirty="0"/>
              <a:t>    //7) send message  </a:t>
            </a:r>
          </a:p>
          <a:p>
            <a:r>
              <a:rPr lang="en-GB" dirty="0"/>
              <a:t>    </a:t>
            </a:r>
            <a:r>
              <a:rPr lang="en-GB" dirty="0" err="1"/>
              <a:t>Transport.send</a:t>
            </a:r>
            <a:r>
              <a:rPr lang="en-GB" dirty="0"/>
              <a:t>(message);  </a:t>
            </a:r>
          </a:p>
          <a:p>
            <a:r>
              <a:rPr lang="en-GB" dirty="0"/>
              <a:t>   </a:t>
            </a:r>
          </a:p>
          <a:p>
            <a:r>
              <a:rPr lang="en-GB" dirty="0"/>
              <a:t>   </a:t>
            </a:r>
            <a:r>
              <a:rPr lang="en-GB" dirty="0" err="1"/>
              <a:t>System.out.println</a:t>
            </a:r>
            <a:r>
              <a:rPr lang="en-GB" dirty="0"/>
              <a:t>("message sent....");  </a:t>
            </a:r>
          </a:p>
          <a:p>
            <a:r>
              <a:rPr lang="en-GB" dirty="0"/>
              <a:t>   }catch (</a:t>
            </a:r>
            <a:r>
              <a:rPr lang="en-GB" dirty="0" err="1"/>
              <a:t>MessagingException</a:t>
            </a:r>
            <a:r>
              <a:rPr lang="en-GB" dirty="0"/>
              <a:t> ex) {</a:t>
            </a:r>
            <a:r>
              <a:rPr lang="en-GB" dirty="0" err="1"/>
              <a:t>ex.printStackTrace</a:t>
            </a:r>
            <a:r>
              <a:rPr lang="en-GB" dirty="0"/>
              <a:t>();}  </a:t>
            </a:r>
          </a:p>
          <a:p>
            <a:r>
              <a:rPr lang="en-GB" dirty="0"/>
              <a:t> }  </a:t>
            </a:r>
          </a:p>
          <a:p>
            <a:r>
              <a:rPr lang="en-GB" dirty="0"/>
              <a:t>}  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6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275B-72DA-9B4E-8D09-1A0E849B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Example of sending email with attachment in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055F5-F086-8F4B-9E06-50F17A0BB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 you can see in the above example, total 7 steps are followed to send email with attachment. Now run this program by : 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2321-64C2-3F4C-AB00-AD2914C7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0BE9E-7442-DD47-901A-60415DB8007F}" type="datetime2">
              <a:rPr lang="en-US" smtClean="0"/>
              <a:t>Tuesday, February 1, 2022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9D4205-A94A-484D-87E4-6FE42713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6EB2584-ED88-2B4D-9BDB-FAE226A04C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248355"/>
              </p:ext>
            </p:extLst>
          </p:nvPr>
        </p:nvGraphicFramePr>
        <p:xfrm>
          <a:off x="914400" y="3429000"/>
          <a:ext cx="6858000" cy="1371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095500">
                  <a:extLst>
                    <a:ext uri="{9D8B030D-6E8A-4147-A177-3AD203B41FA5}">
                      <a16:colId xmlns:a16="http://schemas.microsoft.com/office/drawing/2014/main" val="716450014"/>
                    </a:ext>
                  </a:extLst>
                </a:gridCol>
                <a:gridCol w="4762500">
                  <a:extLst>
                    <a:ext uri="{9D8B030D-6E8A-4147-A177-3AD203B41FA5}">
                      <a16:colId xmlns:a16="http://schemas.microsoft.com/office/drawing/2014/main" val="7072586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Load the jar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set classpath=mail.jar;activation.jar;.;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4564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compile the source file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c:\&gt; </a:t>
                      </a:r>
                      <a:r>
                        <a:rPr lang="en-GB" b="1"/>
                        <a:t>javac SendAttachment.java</a:t>
                      </a:r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2156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run by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c:\&gt; </a:t>
                      </a:r>
                      <a:r>
                        <a:rPr lang="en-GB" b="1" dirty="0"/>
                        <a:t>java </a:t>
                      </a:r>
                      <a:r>
                        <a:rPr lang="en-GB" b="1" dirty="0" err="1"/>
                        <a:t>SendAttachment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2253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13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8904</TotalTime>
  <Words>681</Words>
  <Application>Microsoft Macintosh PowerPoint</Application>
  <PresentationFormat>On-screen Show (4:3)</PresentationFormat>
  <Paragraphs>103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Enterprise Application Development With Java EE</vt:lpstr>
      <vt:lpstr>Sending email with attachment in Java</vt:lpstr>
      <vt:lpstr>Sending email with attachment using JavaMail API</vt:lpstr>
      <vt:lpstr>Example of sending email with attachment in Java</vt:lpstr>
      <vt:lpstr>Example of sending email with attachment in Java</vt:lpstr>
      <vt:lpstr>Example of sending email with attachment in Java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Analysis of Algorithms</dc:title>
  <dc:creator>Genius Computers</dc:creator>
  <cp:lastModifiedBy>Qaiser Abbas</cp:lastModifiedBy>
  <cp:revision>775</cp:revision>
  <dcterms:created xsi:type="dcterms:W3CDTF">2006-08-16T00:00:00Z</dcterms:created>
  <dcterms:modified xsi:type="dcterms:W3CDTF">2022-02-01T10:41:48Z</dcterms:modified>
</cp:coreProperties>
</file>