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05"/>
    <p:restoredTop sz="94653" autoAdjust="0"/>
  </p:normalViewPr>
  <p:slideViewPr>
    <p:cSldViewPr>
      <p:cViewPr varScale="1">
        <p:scale>
          <a:sx n="87" d="100"/>
          <a:sy n="87" d="100"/>
        </p:scale>
        <p:origin x="1528"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2/1/22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2/1/22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Tuesday, February 1,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Tuesday, February 1,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Tuesday, February 1,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Tuesday, February 1,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Tuesday, February 1,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Tuesday, February 1, 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Tuesday, February 1, 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Tuesday, February 1, 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Tuesday, February 1,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Tuesday, February 1,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Tuesday, February 1, 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qaiser.abbas@uos.edu.p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tatic.javatpoint.com/src/mail/mailactivation.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70000" lnSpcReduction="20000"/>
          </a:bodyPr>
          <a:lstStyle/>
          <a:p>
            <a:r>
              <a:rPr lang="en-US" dirty="0"/>
              <a:t>Dr. Qaiser Abbas</a:t>
            </a:r>
          </a:p>
          <a:p>
            <a:r>
              <a:rPr lang="en-US" dirty="0"/>
              <a:t>Department of Computer Science &amp; IT, </a:t>
            </a:r>
          </a:p>
          <a:p>
            <a:r>
              <a:rPr lang="en-US" dirty="0"/>
              <a:t>University of Sargodha</a:t>
            </a:r>
          </a:p>
          <a:p>
            <a:r>
              <a:rPr lang="en-US" dirty="0">
                <a:hlinkClick r:id="rId2"/>
              </a:rPr>
              <a:t>qaiser.abbas@uos.edu.pk</a:t>
            </a:r>
            <a:endParaRPr lang="en-US" dirty="0"/>
          </a:p>
          <a:p>
            <a:r>
              <a:rPr lang="en-US" dirty="0"/>
              <a:t>Content adopted: </a:t>
            </a:r>
            <a:r>
              <a:rPr lang="en-US" dirty="0" err="1"/>
              <a:t>www.javatpoint.com</a:t>
            </a:r>
            <a:endParaRPr lang="en-US" dirty="0"/>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Tuesday, February 1, 2022</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Receiving email in Java</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fontScale="85000" lnSpcReduction="10000"/>
          </a:bodyPr>
          <a:lstStyle/>
          <a:p>
            <a:r>
              <a:rPr lang="en-GB" dirty="0"/>
              <a:t>For receiving email Store and Folder classes are used in collaboration with </a:t>
            </a:r>
            <a:r>
              <a:rPr lang="en-GB" dirty="0" err="1"/>
              <a:t>MimeMessage</a:t>
            </a:r>
            <a:r>
              <a:rPr lang="en-GB" dirty="0"/>
              <a:t>, Session and Transport classes. </a:t>
            </a:r>
          </a:p>
          <a:p>
            <a:r>
              <a:rPr lang="en-GB" dirty="0"/>
              <a:t>For better understanding of this example, learn the steps of sending email using </a:t>
            </a:r>
            <a:r>
              <a:rPr lang="en-GB" dirty="0" err="1"/>
              <a:t>JavaMail</a:t>
            </a:r>
            <a:r>
              <a:rPr lang="en-GB" dirty="0"/>
              <a:t> API first.</a:t>
            </a:r>
          </a:p>
          <a:p>
            <a:r>
              <a:rPr lang="en-GB" dirty="0"/>
              <a:t>For sending the email using </a:t>
            </a:r>
            <a:r>
              <a:rPr lang="en-GB" dirty="0" err="1"/>
              <a:t>JavaMail</a:t>
            </a:r>
            <a:r>
              <a:rPr lang="en-GB" dirty="0"/>
              <a:t> API, you need to load the two jar files:</a:t>
            </a:r>
          </a:p>
          <a:p>
            <a:pPr lvl="1"/>
            <a:r>
              <a:rPr lang="en-GB" b="1" dirty="0" err="1"/>
              <a:t>mail.jar</a:t>
            </a:r>
            <a:endParaRPr lang="en-GB" dirty="0"/>
          </a:p>
          <a:p>
            <a:pPr lvl="1"/>
            <a:r>
              <a:rPr lang="en-GB" b="1" dirty="0" err="1"/>
              <a:t>activation.jar</a:t>
            </a:r>
            <a:endParaRPr lang="en-GB" dirty="0"/>
          </a:p>
          <a:p>
            <a:r>
              <a:rPr lang="en-GB" dirty="0">
                <a:hlinkClick r:id="rId2"/>
              </a:rPr>
              <a:t>download these jar files</a:t>
            </a:r>
            <a:r>
              <a:rPr lang="en-GB" dirty="0"/>
              <a:t> (or) go to the Oracle site to download the latest version. </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82943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Steps for receiving the email using </a:t>
            </a:r>
            <a:r>
              <a:rPr lang="en-GB" b="1" dirty="0" err="1"/>
              <a:t>JavaMail</a:t>
            </a:r>
            <a:r>
              <a:rPr lang="en-GB" b="1" dirty="0"/>
              <a:t> API</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a:bodyPr>
          <a:lstStyle/>
          <a:p>
            <a:r>
              <a:rPr lang="en-GB" dirty="0"/>
              <a:t>There are 5 steps to receive the email using </a:t>
            </a:r>
            <a:r>
              <a:rPr lang="en-GB" dirty="0" err="1"/>
              <a:t>JavaMail</a:t>
            </a:r>
            <a:r>
              <a:rPr lang="en-GB" dirty="0"/>
              <a:t> API. They are:</a:t>
            </a:r>
          </a:p>
          <a:p>
            <a:pPr lvl="1"/>
            <a:r>
              <a:rPr lang="en-GB" b="1" dirty="0"/>
              <a:t>Get the session object</a:t>
            </a:r>
            <a:endParaRPr lang="en-GB" dirty="0"/>
          </a:p>
          <a:p>
            <a:pPr lvl="1"/>
            <a:r>
              <a:rPr lang="en-GB" b="1" dirty="0"/>
              <a:t>create the POP3 store object and connect with the pop server</a:t>
            </a:r>
            <a:endParaRPr lang="en-GB" dirty="0"/>
          </a:p>
          <a:p>
            <a:pPr lvl="1"/>
            <a:r>
              <a:rPr lang="en-GB" b="1" dirty="0"/>
              <a:t>create the folder object and open it</a:t>
            </a:r>
            <a:endParaRPr lang="en-GB" dirty="0"/>
          </a:p>
          <a:p>
            <a:pPr lvl="1"/>
            <a:r>
              <a:rPr lang="en-GB" b="1" dirty="0"/>
              <a:t>retrieve the messages from the folder in an array and print it</a:t>
            </a:r>
            <a:endParaRPr lang="en-GB" dirty="0"/>
          </a:p>
          <a:p>
            <a:pPr lvl="1"/>
            <a:r>
              <a:rPr lang="en-GB" b="1" dirty="0"/>
              <a:t>close the store and folder objects</a:t>
            </a:r>
            <a:endParaRPr lang="en-GB" dirty="0"/>
          </a:p>
          <a:p>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057999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Example of Receiving email in Java	</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fontScale="32500" lnSpcReduction="20000"/>
          </a:bodyPr>
          <a:lstStyle/>
          <a:p>
            <a:r>
              <a:rPr lang="en-GB" dirty="0"/>
              <a:t>Let's see the example of receiving the mail using java mail </a:t>
            </a:r>
            <a:r>
              <a:rPr lang="en-GB" dirty="0" err="1"/>
              <a:t>api</a:t>
            </a:r>
            <a:r>
              <a:rPr lang="en-GB" dirty="0"/>
              <a:t>.</a:t>
            </a:r>
          </a:p>
          <a:p>
            <a:r>
              <a:rPr lang="en-GB" dirty="0"/>
              <a:t>import </a:t>
            </a:r>
            <a:r>
              <a:rPr lang="en-GB" dirty="0" err="1"/>
              <a:t>java.io.IOException</a:t>
            </a:r>
            <a:r>
              <a:rPr lang="en-GB" dirty="0"/>
              <a:t>;  </a:t>
            </a:r>
          </a:p>
          <a:p>
            <a:r>
              <a:rPr lang="en-GB" dirty="0"/>
              <a:t>import </a:t>
            </a:r>
            <a:r>
              <a:rPr lang="en-GB" dirty="0" err="1"/>
              <a:t>java.util.Properties</a:t>
            </a:r>
            <a:r>
              <a:rPr lang="en-GB" dirty="0"/>
              <a:t>;  </a:t>
            </a:r>
          </a:p>
          <a:p>
            <a:r>
              <a:rPr lang="en-GB" dirty="0"/>
              <a:t>import </a:t>
            </a:r>
            <a:r>
              <a:rPr lang="en-GB" dirty="0" err="1"/>
              <a:t>javax.mail.Folder</a:t>
            </a:r>
            <a:r>
              <a:rPr lang="en-GB" dirty="0"/>
              <a:t>;  </a:t>
            </a:r>
          </a:p>
          <a:p>
            <a:r>
              <a:rPr lang="en-GB" dirty="0"/>
              <a:t>import </a:t>
            </a:r>
            <a:r>
              <a:rPr lang="en-GB" dirty="0" err="1"/>
              <a:t>javax.mail.Message</a:t>
            </a:r>
            <a:r>
              <a:rPr lang="en-GB" dirty="0"/>
              <a:t>;  </a:t>
            </a:r>
          </a:p>
          <a:p>
            <a:r>
              <a:rPr lang="en-GB" dirty="0"/>
              <a:t>import </a:t>
            </a:r>
            <a:r>
              <a:rPr lang="en-GB" dirty="0" err="1"/>
              <a:t>javax.mail.MessagingException</a:t>
            </a:r>
            <a:r>
              <a:rPr lang="en-GB" dirty="0"/>
              <a:t>;  </a:t>
            </a:r>
          </a:p>
          <a:p>
            <a:r>
              <a:rPr lang="en-GB" dirty="0"/>
              <a:t>import </a:t>
            </a:r>
            <a:r>
              <a:rPr lang="en-GB" dirty="0" err="1"/>
              <a:t>javax.mail.NoSuchProviderException</a:t>
            </a:r>
            <a:r>
              <a:rPr lang="en-GB" dirty="0"/>
              <a:t>;  </a:t>
            </a:r>
          </a:p>
          <a:p>
            <a:r>
              <a:rPr lang="en-GB" dirty="0"/>
              <a:t>import </a:t>
            </a:r>
            <a:r>
              <a:rPr lang="en-GB" dirty="0" err="1"/>
              <a:t>javax.mail.Session</a:t>
            </a:r>
            <a:r>
              <a:rPr lang="en-GB" dirty="0"/>
              <a:t>;  </a:t>
            </a:r>
          </a:p>
          <a:p>
            <a:r>
              <a:rPr lang="en-GB" dirty="0"/>
              <a:t>import com.sun.mail.pop3.POP3Store;  </a:t>
            </a:r>
          </a:p>
          <a:p>
            <a:r>
              <a:rPr lang="en-GB" dirty="0"/>
              <a:t>  </a:t>
            </a:r>
          </a:p>
          <a:p>
            <a:r>
              <a:rPr lang="en-GB" dirty="0"/>
              <a:t>public class </a:t>
            </a:r>
            <a:r>
              <a:rPr lang="en-GB" dirty="0" err="1"/>
              <a:t>ReceiveMail</a:t>
            </a:r>
            <a:r>
              <a:rPr lang="en-GB" dirty="0"/>
              <a:t>{  </a:t>
            </a:r>
          </a:p>
          <a:p>
            <a:r>
              <a:rPr lang="en-GB" dirty="0"/>
              <a:t>  </a:t>
            </a:r>
          </a:p>
          <a:p>
            <a:r>
              <a:rPr lang="en-GB" dirty="0"/>
              <a:t> public static void </a:t>
            </a:r>
            <a:r>
              <a:rPr lang="en-GB" dirty="0" err="1"/>
              <a:t>receiveEmail</a:t>
            </a:r>
            <a:r>
              <a:rPr lang="en-GB" dirty="0"/>
              <a:t>(String pop3Host, String </a:t>
            </a:r>
            <a:r>
              <a:rPr lang="en-GB" dirty="0" err="1"/>
              <a:t>storeType</a:t>
            </a:r>
            <a:r>
              <a:rPr lang="en-GB" dirty="0"/>
              <a:t>,  </a:t>
            </a:r>
          </a:p>
          <a:p>
            <a:r>
              <a:rPr lang="en-GB" dirty="0"/>
              <a:t>  String user, String password) {  </a:t>
            </a:r>
          </a:p>
          <a:p>
            <a:r>
              <a:rPr lang="en-GB" dirty="0"/>
              <a:t>  try {  </a:t>
            </a:r>
          </a:p>
          <a:p>
            <a:r>
              <a:rPr lang="en-GB" dirty="0"/>
              <a:t>   //1) get the session object  </a:t>
            </a:r>
          </a:p>
          <a:p>
            <a:r>
              <a:rPr lang="en-GB" dirty="0"/>
              <a:t>   Properties properties = new Properties();  </a:t>
            </a:r>
          </a:p>
          <a:p>
            <a:r>
              <a:rPr lang="en-GB" dirty="0"/>
              <a:t>   </a:t>
            </a:r>
            <a:r>
              <a:rPr lang="en-GB" dirty="0" err="1"/>
              <a:t>properties.put</a:t>
            </a:r>
            <a:r>
              <a:rPr lang="en-GB" dirty="0"/>
              <a:t>("mail.pop3.host", pop3Host);  </a:t>
            </a:r>
          </a:p>
          <a:p>
            <a:r>
              <a:rPr lang="en-GB" dirty="0"/>
              <a:t>   Session </a:t>
            </a:r>
            <a:r>
              <a:rPr lang="en-GB" dirty="0" err="1"/>
              <a:t>emailSession</a:t>
            </a:r>
            <a:r>
              <a:rPr lang="en-GB" dirty="0"/>
              <a:t> = </a:t>
            </a:r>
            <a:r>
              <a:rPr lang="en-GB" dirty="0" err="1"/>
              <a:t>Session.getDefaultInstance</a:t>
            </a:r>
            <a:r>
              <a:rPr lang="en-GB" dirty="0"/>
              <a:t>(properties);  </a:t>
            </a:r>
          </a:p>
          <a:p>
            <a:r>
              <a:rPr lang="en-GB" dirty="0"/>
              <a:t>     </a:t>
            </a:r>
          </a:p>
          <a:p>
            <a:r>
              <a:rPr lang="en-GB" dirty="0"/>
              <a:t>   //2) create the POP3 store object and connect with the pop server  </a:t>
            </a:r>
          </a:p>
          <a:p>
            <a:r>
              <a:rPr lang="en-GB" dirty="0"/>
              <a:t>   POP3Store </a:t>
            </a:r>
            <a:r>
              <a:rPr lang="en-GB" dirty="0" err="1"/>
              <a:t>emailStore</a:t>
            </a:r>
            <a:r>
              <a:rPr lang="en-GB" dirty="0"/>
              <a:t> = (POP3Store) </a:t>
            </a:r>
            <a:r>
              <a:rPr lang="en-GB" dirty="0" err="1"/>
              <a:t>emailSession.getStore</a:t>
            </a:r>
            <a:r>
              <a:rPr lang="en-GB" dirty="0"/>
              <a:t>(</a:t>
            </a:r>
            <a:r>
              <a:rPr lang="en-GB" dirty="0" err="1"/>
              <a:t>storeType</a:t>
            </a:r>
            <a:r>
              <a:rPr lang="en-GB" dirty="0"/>
              <a:t>);  </a:t>
            </a:r>
          </a:p>
          <a:p>
            <a:r>
              <a:rPr lang="en-GB" dirty="0"/>
              <a:t>   </a:t>
            </a:r>
            <a:r>
              <a:rPr lang="en-GB" dirty="0" err="1"/>
              <a:t>emailStore.connect</a:t>
            </a:r>
            <a:r>
              <a:rPr lang="en-GB" dirty="0"/>
              <a:t>(user, password);  </a:t>
            </a:r>
          </a:p>
          <a:p>
            <a:r>
              <a:rPr lang="en-GB" dirty="0"/>
              <a:t>  </a:t>
            </a:r>
          </a:p>
          <a:p>
            <a:r>
              <a:rPr lang="en-GB" dirty="0"/>
              <a:t>   //3) create the folder object and open it  </a:t>
            </a:r>
          </a:p>
          <a:p>
            <a:r>
              <a:rPr lang="en-GB" dirty="0"/>
              <a:t>   Folder </a:t>
            </a:r>
            <a:r>
              <a:rPr lang="en-GB" dirty="0" err="1"/>
              <a:t>emailFolder</a:t>
            </a:r>
            <a:r>
              <a:rPr lang="en-GB" dirty="0"/>
              <a:t> = </a:t>
            </a:r>
            <a:r>
              <a:rPr lang="en-GB" dirty="0" err="1"/>
              <a:t>emailStore.getFolder</a:t>
            </a:r>
            <a:r>
              <a:rPr lang="en-GB" dirty="0"/>
              <a:t>("INBOX");  </a:t>
            </a:r>
          </a:p>
          <a:p>
            <a:r>
              <a:rPr lang="en-GB" dirty="0"/>
              <a:t>   </a:t>
            </a:r>
            <a:r>
              <a:rPr lang="en-GB" dirty="0" err="1"/>
              <a:t>emailFolder.open</a:t>
            </a:r>
            <a:r>
              <a:rPr lang="en-GB" dirty="0"/>
              <a:t>(</a:t>
            </a:r>
            <a:r>
              <a:rPr lang="en-GB" dirty="0" err="1"/>
              <a:t>Folder.READ_ONLY</a:t>
            </a:r>
            <a:r>
              <a:rPr lang="en-GB" dirty="0"/>
              <a:t>);  </a:t>
            </a:r>
          </a:p>
          <a:p>
            <a:r>
              <a:rPr lang="en-GB" dirty="0"/>
              <a:t>  </a:t>
            </a:r>
          </a:p>
          <a:p>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20931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Example of Receiving email in Java	</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fontScale="25000" lnSpcReduction="20000"/>
          </a:bodyPr>
          <a:lstStyle/>
          <a:p>
            <a:r>
              <a:rPr lang="en-GB" dirty="0"/>
              <a:t>   //4) retrieve the messages from the folder in an array and print it  </a:t>
            </a:r>
          </a:p>
          <a:p>
            <a:r>
              <a:rPr lang="en-GB" dirty="0"/>
              <a:t>   Message[] messages = </a:t>
            </a:r>
            <a:r>
              <a:rPr lang="en-GB" dirty="0" err="1"/>
              <a:t>emailFolder.getMessages</a:t>
            </a:r>
            <a:r>
              <a:rPr lang="en-GB" dirty="0"/>
              <a:t>();  </a:t>
            </a:r>
          </a:p>
          <a:p>
            <a:r>
              <a:rPr lang="en-GB" dirty="0"/>
              <a:t>   for (int </a:t>
            </a:r>
            <a:r>
              <a:rPr lang="en-GB" dirty="0" err="1"/>
              <a:t>i</a:t>
            </a:r>
            <a:r>
              <a:rPr lang="en-GB" dirty="0"/>
              <a:t> = 0; </a:t>
            </a:r>
            <a:r>
              <a:rPr lang="en-GB" dirty="0" err="1"/>
              <a:t>i</a:t>
            </a:r>
            <a:r>
              <a:rPr lang="en-GB" dirty="0"/>
              <a:t> &lt; </a:t>
            </a:r>
            <a:r>
              <a:rPr lang="en-GB" dirty="0" err="1"/>
              <a:t>messages.length</a:t>
            </a:r>
            <a:r>
              <a:rPr lang="en-GB" dirty="0"/>
              <a:t>; </a:t>
            </a:r>
            <a:r>
              <a:rPr lang="en-GB" dirty="0" err="1"/>
              <a:t>i</a:t>
            </a:r>
            <a:r>
              <a:rPr lang="en-GB" dirty="0"/>
              <a:t>++) {  </a:t>
            </a:r>
          </a:p>
          <a:p>
            <a:r>
              <a:rPr lang="en-GB" dirty="0"/>
              <a:t>    Message message = messages[</a:t>
            </a:r>
            <a:r>
              <a:rPr lang="en-GB" dirty="0" err="1"/>
              <a:t>i</a:t>
            </a:r>
            <a:r>
              <a:rPr lang="en-GB" dirty="0"/>
              <a:t>];  </a:t>
            </a:r>
          </a:p>
          <a:p>
            <a:r>
              <a:rPr lang="en-GB" dirty="0"/>
              <a:t>    </a:t>
            </a:r>
            <a:r>
              <a:rPr lang="en-GB" dirty="0" err="1"/>
              <a:t>System.out.println</a:t>
            </a:r>
            <a:r>
              <a:rPr lang="en-GB" dirty="0"/>
              <a:t>("---------------------------------");  </a:t>
            </a:r>
          </a:p>
          <a:p>
            <a:r>
              <a:rPr lang="en-GB" dirty="0"/>
              <a:t>    </a:t>
            </a:r>
            <a:r>
              <a:rPr lang="en-GB" dirty="0" err="1"/>
              <a:t>System.out.println</a:t>
            </a:r>
            <a:r>
              <a:rPr lang="en-GB" dirty="0"/>
              <a:t>("Email Number " + (</a:t>
            </a:r>
            <a:r>
              <a:rPr lang="en-GB" dirty="0" err="1"/>
              <a:t>i</a:t>
            </a:r>
            <a:r>
              <a:rPr lang="en-GB" dirty="0"/>
              <a:t> + 1));  </a:t>
            </a:r>
          </a:p>
          <a:p>
            <a:r>
              <a:rPr lang="en-GB" dirty="0"/>
              <a:t>    </a:t>
            </a:r>
            <a:r>
              <a:rPr lang="en-GB" dirty="0" err="1"/>
              <a:t>System.out.println</a:t>
            </a:r>
            <a:r>
              <a:rPr lang="en-GB" dirty="0"/>
              <a:t>("Subject: " + </a:t>
            </a:r>
            <a:r>
              <a:rPr lang="en-GB" dirty="0" err="1"/>
              <a:t>message.getSubject</a:t>
            </a:r>
            <a:r>
              <a:rPr lang="en-GB" dirty="0"/>
              <a:t>());  </a:t>
            </a:r>
          </a:p>
          <a:p>
            <a:r>
              <a:rPr lang="en-GB" dirty="0"/>
              <a:t>    </a:t>
            </a:r>
            <a:r>
              <a:rPr lang="en-GB" dirty="0" err="1"/>
              <a:t>System.out.println</a:t>
            </a:r>
            <a:r>
              <a:rPr lang="en-GB" dirty="0"/>
              <a:t>("From: " + </a:t>
            </a:r>
            <a:r>
              <a:rPr lang="en-GB" dirty="0" err="1"/>
              <a:t>message.getFrom</a:t>
            </a:r>
            <a:r>
              <a:rPr lang="en-GB" dirty="0"/>
              <a:t>()[0]);  </a:t>
            </a:r>
          </a:p>
          <a:p>
            <a:r>
              <a:rPr lang="en-GB" dirty="0"/>
              <a:t>    </a:t>
            </a:r>
            <a:r>
              <a:rPr lang="en-GB" dirty="0" err="1"/>
              <a:t>System.out.println</a:t>
            </a:r>
            <a:r>
              <a:rPr lang="en-GB" dirty="0"/>
              <a:t>("Text: " + </a:t>
            </a:r>
            <a:r>
              <a:rPr lang="en-GB" dirty="0" err="1"/>
              <a:t>message.getContent</a:t>
            </a:r>
            <a:r>
              <a:rPr lang="en-GB" dirty="0"/>
              <a:t>().</a:t>
            </a:r>
            <a:r>
              <a:rPr lang="en-GB" dirty="0" err="1"/>
              <a:t>toString</a:t>
            </a:r>
            <a:r>
              <a:rPr lang="en-GB" dirty="0"/>
              <a:t>());  </a:t>
            </a:r>
          </a:p>
          <a:p>
            <a:r>
              <a:rPr lang="en-GB" dirty="0"/>
              <a:t>   }  </a:t>
            </a:r>
          </a:p>
          <a:p>
            <a:r>
              <a:rPr lang="en-GB" dirty="0"/>
              <a:t>  </a:t>
            </a:r>
          </a:p>
          <a:p>
            <a:r>
              <a:rPr lang="en-GB" dirty="0"/>
              <a:t>   //5) close the store and folder objects  </a:t>
            </a:r>
          </a:p>
          <a:p>
            <a:r>
              <a:rPr lang="en-GB" dirty="0"/>
              <a:t>   </a:t>
            </a:r>
            <a:r>
              <a:rPr lang="en-GB" dirty="0" err="1"/>
              <a:t>emailFolder.close</a:t>
            </a:r>
            <a:r>
              <a:rPr lang="en-GB" dirty="0"/>
              <a:t>(false);  </a:t>
            </a:r>
          </a:p>
          <a:p>
            <a:r>
              <a:rPr lang="en-GB" dirty="0"/>
              <a:t>   </a:t>
            </a:r>
            <a:r>
              <a:rPr lang="en-GB" dirty="0" err="1"/>
              <a:t>emailStore.close</a:t>
            </a:r>
            <a:r>
              <a:rPr lang="en-GB" dirty="0"/>
              <a:t>();  </a:t>
            </a:r>
          </a:p>
          <a:p>
            <a:r>
              <a:rPr lang="en-GB" dirty="0"/>
              <a:t>  </a:t>
            </a:r>
          </a:p>
          <a:p>
            <a:r>
              <a:rPr lang="en-GB" dirty="0"/>
              <a:t>  } catch (</a:t>
            </a:r>
            <a:r>
              <a:rPr lang="en-GB" dirty="0" err="1"/>
              <a:t>NoSuchProviderException</a:t>
            </a:r>
            <a:r>
              <a:rPr lang="en-GB" dirty="0"/>
              <a:t> e) {</a:t>
            </a:r>
            <a:r>
              <a:rPr lang="en-GB" dirty="0" err="1"/>
              <a:t>e.printStackTrace</a:t>
            </a:r>
            <a:r>
              <a:rPr lang="en-GB" dirty="0"/>
              <a:t>();}   </a:t>
            </a:r>
          </a:p>
          <a:p>
            <a:r>
              <a:rPr lang="en-GB" dirty="0"/>
              <a:t>  catch (</a:t>
            </a:r>
            <a:r>
              <a:rPr lang="en-GB" dirty="0" err="1"/>
              <a:t>MessagingException</a:t>
            </a:r>
            <a:r>
              <a:rPr lang="en-GB" dirty="0"/>
              <a:t> e) {</a:t>
            </a:r>
            <a:r>
              <a:rPr lang="en-GB" dirty="0" err="1"/>
              <a:t>e.printStackTrace</a:t>
            </a:r>
            <a:r>
              <a:rPr lang="en-GB" dirty="0"/>
              <a:t>();}  </a:t>
            </a:r>
          </a:p>
          <a:p>
            <a:r>
              <a:rPr lang="en-GB" dirty="0"/>
              <a:t>  catch (</a:t>
            </a:r>
            <a:r>
              <a:rPr lang="en-GB" dirty="0" err="1"/>
              <a:t>IOException</a:t>
            </a:r>
            <a:r>
              <a:rPr lang="en-GB" dirty="0"/>
              <a:t> e) {</a:t>
            </a:r>
            <a:r>
              <a:rPr lang="en-GB" dirty="0" err="1"/>
              <a:t>e.printStackTrace</a:t>
            </a:r>
            <a:r>
              <a:rPr lang="en-GB" dirty="0"/>
              <a:t>();}  </a:t>
            </a:r>
          </a:p>
          <a:p>
            <a:r>
              <a:rPr lang="en-GB" dirty="0"/>
              <a:t> }  </a:t>
            </a:r>
          </a:p>
          <a:p>
            <a:r>
              <a:rPr lang="en-GB" dirty="0"/>
              <a:t>  </a:t>
            </a:r>
          </a:p>
          <a:p>
            <a:r>
              <a:rPr lang="en-GB" dirty="0"/>
              <a:t> public static void main(String[] </a:t>
            </a:r>
            <a:r>
              <a:rPr lang="en-GB" dirty="0" err="1"/>
              <a:t>args</a:t>
            </a:r>
            <a:r>
              <a:rPr lang="en-GB" dirty="0"/>
              <a:t>) {  </a:t>
            </a:r>
          </a:p>
          <a:p>
            <a:r>
              <a:rPr lang="en-GB" dirty="0"/>
              <a:t>  </a:t>
            </a:r>
          </a:p>
          <a:p>
            <a:r>
              <a:rPr lang="en-GB" dirty="0"/>
              <a:t>  String host = "</a:t>
            </a:r>
            <a:r>
              <a:rPr lang="en-GB" dirty="0" err="1"/>
              <a:t>mail.javatpoint.com</a:t>
            </a:r>
            <a:r>
              <a:rPr lang="en-GB" dirty="0"/>
              <a:t>";//change accordingly  </a:t>
            </a:r>
          </a:p>
          <a:p>
            <a:r>
              <a:rPr lang="en-GB" dirty="0"/>
              <a:t>  String </a:t>
            </a:r>
            <a:r>
              <a:rPr lang="en-GB" dirty="0" err="1"/>
              <a:t>mailStoreType</a:t>
            </a:r>
            <a:r>
              <a:rPr lang="en-GB" dirty="0"/>
              <a:t> = "pop3";  </a:t>
            </a:r>
          </a:p>
          <a:p>
            <a:r>
              <a:rPr lang="en-GB" dirty="0"/>
              <a:t>  String username= "</a:t>
            </a:r>
            <a:r>
              <a:rPr lang="en-GB" dirty="0" err="1"/>
              <a:t>sonoojaiswal@javatpoint.com</a:t>
            </a:r>
            <a:r>
              <a:rPr lang="en-GB" dirty="0"/>
              <a:t>";  </a:t>
            </a:r>
          </a:p>
          <a:p>
            <a:r>
              <a:rPr lang="en-GB" dirty="0"/>
              <a:t>  String password= "</a:t>
            </a:r>
            <a:r>
              <a:rPr lang="en-GB" dirty="0" err="1"/>
              <a:t>xxxxx</a:t>
            </a:r>
            <a:r>
              <a:rPr lang="en-GB" dirty="0"/>
              <a:t>";//change accordingly  </a:t>
            </a:r>
          </a:p>
          <a:p>
            <a:r>
              <a:rPr lang="en-GB" dirty="0"/>
              <a:t>  </a:t>
            </a:r>
          </a:p>
          <a:p>
            <a:r>
              <a:rPr lang="en-GB" dirty="0"/>
              <a:t>  </a:t>
            </a:r>
            <a:r>
              <a:rPr lang="en-GB" dirty="0" err="1"/>
              <a:t>receiveEmail</a:t>
            </a:r>
            <a:r>
              <a:rPr lang="en-GB" dirty="0"/>
              <a:t>(host, </a:t>
            </a:r>
            <a:r>
              <a:rPr lang="en-GB" dirty="0" err="1"/>
              <a:t>mailStoreType</a:t>
            </a:r>
            <a:r>
              <a:rPr lang="en-GB" dirty="0"/>
              <a:t>, username, password);  </a:t>
            </a:r>
          </a:p>
          <a:p>
            <a:r>
              <a:rPr lang="en-GB" dirty="0"/>
              <a:t>  </a:t>
            </a:r>
          </a:p>
          <a:p>
            <a:r>
              <a:rPr lang="en-GB" dirty="0"/>
              <a:t> }  </a:t>
            </a:r>
          </a:p>
          <a:p>
            <a:r>
              <a:rPr lang="en-GB" dirty="0"/>
              <a:t>}  </a:t>
            </a:r>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869343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Example of Receiving email in Java	</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normAutofit/>
          </a:bodyPr>
          <a:lstStyle/>
          <a:p>
            <a:r>
              <a:rPr lang="en-GB" dirty="0"/>
              <a:t>As you can see in the above example, </a:t>
            </a:r>
            <a:r>
              <a:rPr lang="en-GB" dirty="0" err="1"/>
              <a:t>userid</a:t>
            </a:r>
            <a:r>
              <a:rPr lang="en-GB" dirty="0"/>
              <a:t> and password need to be authenticated. As, this program illustrates, you can receive email easily but change the username and password accordingly. Let's see how to run it once again by simple technique: </a:t>
            </a:r>
          </a:p>
          <a:p>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February 1, 2022</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6</a:t>
            </a:fld>
            <a:endParaRPr lang="en-US"/>
          </a:p>
        </p:txBody>
      </p:sp>
      <p:graphicFrame>
        <p:nvGraphicFramePr>
          <p:cNvPr id="6" name="Table 5">
            <a:extLst>
              <a:ext uri="{FF2B5EF4-FFF2-40B4-BE49-F238E27FC236}">
                <a16:creationId xmlns:a16="http://schemas.microsoft.com/office/drawing/2014/main" id="{F19248FE-03C7-A94B-866F-A74E0D9D4E9B}"/>
              </a:ext>
            </a:extLst>
          </p:cNvPr>
          <p:cNvGraphicFramePr>
            <a:graphicFrameLocks noGrp="1"/>
          </p:cNvGraphicFramePr>
          <p:nvPr>
            <p:extLst>
              <p:ext uri="{D42A27DB-BD31-4B8C-83A1-F6EECF244321}">
                <p14:modId xmlns:p14="http://schemas.microsoft.com/office/powerpoint/2010/main" val="2478256092"/>
              </p:ext>
            </p:extLst>
          </p:nvPr>
        </p:nvGraphicFramePr>
        <p:xfrm>
          <a:off x="1371600" y="4754563"/>
          <a:ext cx="6858000" cy="1371600"/>
        </p:xfrm>
        <a:graphic>
          <a:graphicData uri="http://schemas.openxmlformats.org/drawingml/2006/table">
            <a:tbl>
              <a:tblPr>
                <a:tableStyleId>{35758FB7-9AC5-4552-8A53-C91805E547FA}</a:tableStyleId>
              </a:tblPr>
              <a:tblGrid>
                <a:gridCol w="2034048">
                  <a:extLst>
                    <a:ext uri="{9D8B030D-6E8A-4147-A177-3AD203B41FA5}">
                      <a16:colId xmlns:a16="http://schemas.microsoft.com/office/drawing/2014/main" val="3767837902"/>
                    </a:ext>
                  </a:extLst>
                </a:gridCol>
                <a:gridCol w="4823952">
                  <a:extLst>
                    <a:ext uri="{9D8B030D-6E8A-4147-A177-3AD203B41FA5}">
                      <a16:colId xmlns:a16="http://schemas.microsoft.com/office/drawing/2014/main" val="4226572247"/>
                    </a:ext>
                  </a:extLst>
                </a:gridCol>
              </a:tblGrid>
              <a:tr h="0">
                <a:tc>
                  <a:txBody>
                    <a:bodyPr/>
                    <a:lstStyle/>
                    <a:p>
                      <a:pPr algn="l"/>
                      <a:r>
                        <a:rPr lang="en-GB"/>
                        <a:t>Load the jar file </a:t>
                      </a:r>
                    </a:p>
                  </a:txBody>
                  <a:tcPr anchor="ctr"/>
                </a:tc>
                <a:tc>
                  <a:txBody>
                    <a:bodyPr/>
                    <a:lstStyle/>
                    <a:p>
                      <a:pPr algn="l"/>
                      <a:r>
                        <a:rPr lang="en-GB"/>
                        <a:t>c:\&gt; </a:t>
                      </a:r>
                      <a:r>
                        <a:rPr lang="en-GB" b="1"/>
                        <a:t>set classpath=mail.jar;activation.jar;.;</a:t>
                      </a:r>
                      <a:endParaRPr lang="en-GB"/>
                    </a:p>
                  </a:txBody>
                  <a:tcPr anchor="ctr"/>
                </a:tc>
                <a:extLst>
                  <a:ext uri="{0D108BD9-81ED-4DB2-BD59-A6C34878D82A}">
                    <a16:rowId xmlns:a16="http://schemas.microsoft.com/office/drawing/2014/main" val="4103946495"/>
                  </a:ext>
                </a:extLst>
              </a:tr>
              <a:tr h="0">
                <a:tc>
                  <a:txBody>
                    <a:bodyPr/>
                    <a:lstStyle/>
                    <a:p>
                      <a:pPr algn="l"/>
                      <a:r>
                        <a:rPr lang="en-GB"/>
                        <a:t>compile the source file </a:t>
                      </a:r>
                    </a:p>
                  </a:txBody>
                  <a:tcPr anchor="ctr"/>
                </a:tc>
                <a:tc>
                  <a:txBody>
                    <a:bodyPr/>
                    <a:lstStyle/>
                    <a:p>
                      <a:pPr algn="l"/>
                      <a:r>
                        <a:rPr lang="en-GB"/>
                        <a:t>c:\&gt; </a:t>
                      </a:r>
                      <a:r>
                        <a:rPr lang="en-GB" b="1"/>
                        <a:t>javac ReceiveMail.java</a:t>
                      </a:r>
                      <a:endParaRPr lang="en-GB"/>
                    </a:p>
                  </a:txBody>
                  <a:tcPr anchor="ctr"/>
                </a:tc>
                <a:extLst>
                  <a:ext uri="{0D108BD9-81ED-4DB2-BD59-A6C34878D82A}">
                    <a16:rowId xmlns:a16="http://schemas.microsoft.com/office/drawing/2014/main" val="3240653636"/>
                  </a:ext>
                </a:extLst>
              </a:tr>
              <a:tr h="0">
                <a:tc>
                  <a:txBody>
                    <a:bodyPr/>
                    <a:lstStyle/>
                    <a:p>
                      <a:pPr algn="l"/>
                      <a:r>
                        <a:rPr lang="en-GB" dirty="0"/>
                        <a:t>run by </a:t>
                      </a:r>
                    </a:p>
                  </a:txBody>
                  <a:tcPr anchor="ctr"/>
                </a:tc>
                <a:tc>
                  <a:txBody>
                    <a:bodyPr/>
                    <a:lstStyle/>
                    <a:p>
                      <a:pPr algn="l"/>
                      <a:r>
                        <a:rPr lang="en-GB" dirty="0"/>
                        <a:t>c:\&gt; </a:t>
                      </a:r>
                      <a:r>
                        <a:rPr lang="en-GB" b="1" dirty="0"/>
                        <a:t>java </a:t>
                      </a:r>
                      <a:r>
                        <a:rPr lang="en-GB" b="1" dirty="0" err="1"/>
                        <a:t>Receivemail</a:t>
                      </a:r>
                      <a:endParaRPr lang="en-GB" dirty="0"/>
                    </a:p>
                  </a:txBody>
                  <a:tcPr anchor="ctr"/>
                </a:tc>
                <a:extLst>
                  <a:ext uri="{0D108BD9-81ED-4DB2-BD59-A6C34878D82A}">
                    <a16:rowId xmlns:a16="http://schemas.microsoft.com/office/drawing/2014/main" val="985860218"/>
                  </a:ext>
                </a:extLst>
              </a:tr>
            </a:tbl>
          </a:graphicData>
        </a:graphic>
      </p:graphicFrame>
    </p:spTree>
    <p:extLst>
      <p:ext uri="{BB962C8B-B14F-4D97-AF65-F5344CB8AC3E}">
        <p14:creationId xmlns:p14="http://schemas.microsoft.com/office/powerpoint/2010/main" val="286323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8900</TotalTime>
  <Words>761</Words>
  <Application>Microsoft Macintosh PowerPoint</Application>
  <PresentationFormat>On-screen Show (4:3)</PresentationFormat>
  <Paragraphs>101</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Enterprise Application Development With Java EE</vt:lpstr>
      <vt:lpstr>Receiving email in Java</vt:lpstr>
      <vt:lpstr>Steps for receiving the email using JavaMail API</vt:lpstr>
      <vt:lpstr>Example of Receiving email in Java </vt:lpstr>
      <vt:lpstr>Example of Receiving email in Java </vt:lpstr>
      <vt:lpstr>Example of Receiving email in Java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771</cp:revision>
  <dcterms:created xsi:type="dcterms:W3CDTF">2006-08-16T00:00:00Z</dcterms:created>
  <dcterms:modified xsi:type="dcterms:W3CDTF">2022-02-01T10:36:37Z</dcterms:modified>
</cp:coreProperties>
</file>